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he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1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EDDED7-7707-4D77-95A8-703326F3971E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C8C7DB54-F8A9-4642-BAF2-686CEE07B45C}">
      <dgm:prSet phldrT="[Text]" custT="1"/>
      <dgm:spPr/>
      <dgm:t>
        <a:bodyPr/>
        <a:lstStyle/>
        <a:p>
          <a:pPr rtl="1"/>
          <a:r>
            <a:rPr lang="he-IL" sz="1000" b="1" dirty="0"/>
            <a:t>מיטב בית השקעות בע"מ</a:t>
          </a:r>
          <a:r>
            <a:rPr lang="en-US" sz="1000" b="1"/>
            <a:t> 31.12.2025 </a:t>
          </a:r>
          <a:endParaRPr lang="he-IL" sz="1000" b="1" dirty="0"/>
        </a:p>
      </dgm:t>
    </dgm:pt>
    <dgm:pt modelId="{CAAEEE35-7A4F-4147-96D5-BB2378CEF58E}" type="parTrans" cxnId="{FD2E6B67-BDB3-4459-A4AB-BF465EF51EDF}">
      <dgm:prSet/>
      <dgm:spPr/>
      <dgm:t>
        <a:bodyPr/>
        <a:lstStyle/>
        <a:p>
          <a:pPr rtl="1"/>
          <a:endParaRPr lang="he-IL" sz="800"/>
        </a:p>
      </dgm:t>
    </dgm:pt>
    <dgm:pt modelId="{2E630FD8-1F1A-4EB0-BC21-E2B7568CD2CE}" type="sibTrans" cxnId="{FD2E6B67-BDB3-4459-A4AB-BF465EF51EDF}">
      <dgm:prSet/>
      <dgm:spPr/>
      <dgm:t>
        <a:bodyPr/>
        <a:lstStyle/>
        <a:p>
          <a:pPr rtl="1"/>
          <a:endParaRPr lang="he-IL" sz="800"/>
        </a:p>
      </dgm:t>
    </dgm:pt>
    <dgm:pt modelId="{C1AC418A-E484-4ED4-998A-B1CEF0F1B8A9}" type="asst">
      <dgm:prSet phldrT="[Text]" custT="1"/>
      <dgm:spPr/>
      <dgm:t>
        <a:bodyPr/>
        <a:lstStyle/>
        <a:p>
          <a:pPr rtl="1"/>
          <a:r>
            <a:rPr lang="he-IL" sz="800" b="1" dirty="0"/>
            <a:t>מיטב </a:t>
          </a:r>
          <a:r>
            <a:rPr lang="he-IL" sz="800" b="1" dirty="0" err="1"/>
            <a:t>ברוקראז</a:t>
          </a:r>
          <a:r>
            <a:rPr lang="he-IL" sz="800" b="1" dirty="0"/>
            <a:t>' בע"מ</a:t>
          </a:r>
        </a:p>
      </dgm:t>
    </dgm:pt>
    <dgm:pt modelId="{5CA39FD8-16DD-46FF-870E-C0249C54D710}" type="parTrans" cxnId="{C8D17EFB-5D4B-47AD-9034-EDC5D6219694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AB478DF8-2803-4EA6-8A40-FFBE90EB5EC5}" type="sibTrans" cxnId="{C8D17EFB-5D4B-47AD-9034-EDC5D6219694}">
      <dgm:prSet/>
      <dgm:spPr/>
      <dgm:t>
        <a:bodyPr/>
        <a:lstStyle/>
        <a:p>
          <a:pPr rtl="1"/>
          <a:endParaRPr lang="he-IL" sz="800"/>
        </a:p>
      </dgm:t>
    </dgm:pt>
    <dgm:pt modelId="{1C6C3A6C-92B4-40D9-87D4-E69777364E0D}">
      <dgm:prSet phldrT="[Text]" custT="1"/>
      <dgm:spPr/>
      <dgm:t>
        <a:bodyPr/>
        <a:lstStyle/>
        <a:p>
          <a:pPr rtl="1"/>
          <a:r>
            <a:rPr lang="en-US" sz="800" b="1" dirty="0"/>
            <a:t>Lotus investment management Limited</a:t>
          </a:r>
          <a:endParaRPr lang="he-IL" sz="800" b="1" dirty="0"/>
        </a:p>
      </dgm:t>
    </dgm:pt>
    <dgm:pt modelId="{18135798-C738-483A-B0F0-892C6EECC2C0}" type="parTrans" cxnId="{6E0B38DB-A540-4162-B6D8-5A0C6410F642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856DFC04-D579-4955-8D06-461CF74D5132}" type="sibTrans" cxnId="{6E0B38DB-A540-4162-B6D8-5A0C6410F642}">
      <dgm:prSet/>
      <dgm:spPr/>
      <dgm:t>
        <a:bodyPr/>
        <a:lstStyle/>
        <a:p>
          <a:pPr rtl="1"/>
          <a:endParaRPr lang="he-IL" sz="800"/>
        </a:p>
      </dgm:t>
    </dgm:pt>
    <dgm:pt modelId="{61942CD1-F60F-4B20-A7D7-2CC2CAB7404F}">
      <dgm:prSet phldrT="[Text]" custT="1"/>
      <dgm:spPr/>
      <dgm:t>
        <a:bodyPr/>
        <a:lstStyle/>
        <a:p>
          <a:pPr rtl="1"/>
          <a:r>
            <a:rPr lang="he-IL" sz="800" b="1" dirty="0" err="1"/>
            <a:t>אלטיוס</a:t>
          </a:r>
          <a:r>
            <a:rPr lang="he-IL" sz="800" b="1" dirty="0"/>
            <a:t> </a:t>
          </a:r>
          <a:r>
            <a:rPr lang="he-IL" sz="800" b="1" dirty="0" err="1"/>
            <a:t>גלובל</a:t>
          </a:r>
          <a:r>
            <a:rPr lang="he-IL" sz="800" b="1" dirty="0"/>
            <a:t> בע"מ</a:t>
          </a:r>
        </a:p>
      </dgm:t>
    </dgm:pt>
    <dgm:pt modelId="{EE634D4F-50A4-48AE-A329-19648D9CDE65}" type="parTrans" cxnId="{72B1D874-A0B7-4AEC-B969-253FB544B652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E0E58922-E456-4D4B-9850-E2E99A1724CD}" type="sibTrans" cxnId="{72B1D874-A0B7-4AEC-B969-253FB544B652}">
      <dgm:prSet/>
      <dgm:spPr/>
      <dgm:t>
        <a:bodyPr/>
        <a:lstStyle/>
        <a:p>
          <a:pPr rtl="1"/>
          <a:endParaRPr lang="he-IL" sz="800"/>
        </a:p>
      </dgm:t>
    </dgm:pt>
    <dgm:pt modelId="{FFA1636B-495A-4BB6-824A-761B99625C69}" type="asst">
      <dgm:prSet phldrT="[Text]" custT="1"/>
      <dgm:spPr/>
      <dgm:t>
        <a:bodyPr/>
        <a:lstStyle/>
        <a:p>
          <a:pPr rtl="1"/>
          <a:r>
            <a:rPr lang="he-IL" sz="800" b="1" dirty="0" err="1"/>
            <a:t>ווליו</a:t>
          </a:r>
          <a:r>
            <a:rPr lang="he-IL" sz="800" b="1" dirty="0"/>
            <a:t> </a:t>
          </a:r>
          <a:r>
            <a:rPr lang="he-IL" sz="800" b="1" dirty="0" err="1"/>
            <a:t>בייס</a:t>
          </a:r>
          <a:r>
            <a:rPr lang="he-IL" sz="800" b="1" dirty="0"/>
            <a:t> בע"מ</a:t>
          </a:r>
        </a:p>
      </dgm:t>
    </dgm:pt>
    <dgm:pt modelId="{B352C7F8-FDDA-4500-8FE9-71506E62055D}" type="parTrans" cxnId="{1107BAC7-A407-4895-88C7-D1B9C11C60A2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11F0613C-C679-41BC-98EB-77FF66145B67}" type="sibTrans" cxnId="{1107BAC7-A407-4895-88C7-D1B9C11C60A2}">
      <dgm:prSet/>
      <dgm:spPr/>
      <dgm:t>
        <a:bodyPr/>
        <a:lstStyle/>
        <a:p>
          <a:pPr rtl="1"/>
          <a:endParaRPr lang="he-IL" sz="800"/>
        </a:p>
      </dgm:t>
    </dgm:pt>
    <dgm:pt modelId="{E5EEA3BE-8A0C-4260-9109-63FEB753BC93}" type="asst">
      <dgm:prSet phldrT="[Text]" custT="1"/>
      <dgm:spPr/>
      <dgm:t>
        <a:bodyPr/>
        <a:lstStyle/>
        <a:p>
          <a:pPr rtl="1"/>
          <a:r>
            <a:rPr lang="he-IL" sz="800" b="1" dirty="0"/>
            <a:t>קבוצת </a:t>
          </a:r>
          <a:r>
            <a:rPr lang="he-IL" sz="800" b="1" dirty="0" err="1"/>
            <a:t>פנינסולה</a:t>
          </a:r>
          <a:r>
            <a:rPr lang="he-IL" sz="800" b="1" dirty="0"/>
            <a:t> בע"מ</a:t>
          </a:r>
        </a:p>
      </dgm:t>
    </dgm:pt>
    <dgm:pt modelId="{8D732117-4487-447C-A0E0-5D6863654164}" type="parTrans" cxnId="{C875EE3F-EBBF-4135-B4AF-507B26F9BC2D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83F71584-C09D-4E85-8E6B-1AF9745831AC}" type="sibTrans" cxnId="{C875EE3F-EBBF-4135-B4AF-507B26F9BC2D}">
      <dgm:prSet/>
      <dgm:spPr/>
      <dgm:t>
        <a:bodyPr/>
        <a:lstStyle/>
        <a:p>
          <a:pPr rtl="1"/>
          <a:endParaRPr lang="he-IL" sz="800"/>
        </a:p>
      </dgm:t>
    </dgm:pt>
    <dgm:pt modelId="{A419726A-684A-44B9-A29C-0A0E5F0C499A}" type="asst">
      <dgm:prSet phldrT="[Text]" custT="1"/>
      <dgm:spPr>
        <a:solidFill>
          <a:prstClr val="white">
            <a:hueOff val="0"/>
            <a:satOff val="0"/>
            <a:lumOff val="0"/>
            <a:alphaOff val="0"/>
          </a:prstClr>
        </a:solidFill>
        <a:ln w="12700" cap="flat" cmpd="sng" algn="ctr">
          <a:solidFill>
            <a:prstClr val="black">
              <a:shade val="80000"/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3175" tIns="3175" rIns="3175" bIns="3175" numCol="1" spcCol="1270" anchor="ctr" anchorCtr="0"/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דש </a:t>
          </a:r>
          <a:r>
            <a:rPr lang="he-IL" sz="8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איפקס</a:t>
          </a:r>
          <a:r>
            <a:rPr lang="he-IL" sz="8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מיזוגים ורכישות בע"מ</a:t>
          </a:r>
        </a:p>
      </dgm:t>
    </dgm:pt>
    <dgm:pt modelId="{09238A74-CF69-403B-BC7C-B91EEEE0C08B}" type="parTrans" cxnId="{45131E53-ABC5-4FFC-AB64-F10F4D4AB456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B96E566C-61AF-4671-8EC9-BCF50FD2CE90}" type="sibTrans" cxnId="{45131E53-ABC5-4FFC-AB64-F10F4D4AB456}">
      <dgm:prSet/>
      <dgm:spPr/>
      <dgm:t>
        <a:bodyPr/>
        <a:lstStyle/>
        <a:p>
          <a:pPr rtl="1"/>
          <a:endParaRPr lang="he-IL" sz="800"/>
        </a:p>
      </dgm:t>
    </dgm:pt>
    <dgm:pt modelId="{D17D8A02-35F4-4313-9B95-854D996CA686}" type="asst">
      <dgm:prSet phldrT="[Text]" custT="1"/>
      <dgm:spPr/>
      <dgm:t>
        <a:bodyPr/>
        <a:lstStyle/>
        <a:p>
          <a:pPr rtl="1"/>
          <a:r>
            <a:rPr lang="he-IL" sz="800" b="1" dirty="0"/>
            <a:t>מיטב טרייד השקעות בע"מ</a:t>
          </a:r>
        </a:p>
      </dgm:t>
    </dgm:pt>
    <dgm:pt modelId="{833EC8C5-043A-462C-80BB-7259EB49D31F}" type="parTrans" cxnId="{63ACDB4E-2957-4D6C-B2E1-05A5CC78DDA4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865DAD75-21DD-4D94-BC1E-CE2C01533A48}" type="sibTrans" cxnId="{63ACDB4E-2957-4D6C-B2E1-05A5CC78DDA4}">
      <dgm:prSet/>
      <dgm:spPr/>
      <dgm:t>
        <a:bodyPr/>
        <a:lstStyle/>
        <a:p>
          <a:pPr rtl="1"/>
          <a:endParaRPr lang="he-IL" sz="800"/>
        </a:p>
      </dgm:t>
    </dgm:pt>
    <dgm:pt modelId="{671BB0D9-1E11-4054-A5A5-2B71C0957848}" type="asst">
      <dgm:prSet phldrT="[Text]" custT="1"/>
      <dgm:spPr/>
      <dgm:t>
        <a:bodyPr/>
        <a:lstStyle/>
        <a:p>
          <a:pPr rtl="1"/>
          <a:r>
            <a:rPr lang="he-IL" sz="800" b="1" dirty="0" err="1"/>
            <a:t>ליקווידיטי</a:t>
          </a:r>
          <a:r>
            <a:rPr lang="he-IL" sz="800" b="1" dirty="0"/>
            <a:t> קפיטל </a:t>
          </a:r>
          <a:r>
            <a:rPr lang="en-US" sz="800" b="1" dirty="0"/>
            <a:t>M.C. </a:t>
          </a:r>
          <a:r>
            <a:rPr lang="he-IL" sz="800" b="1" dirty="0"/>
            <a:t> בע"מ</a:t>
          </a:r>
        </a:p>
      </dgm:t>
    </dgm:pt>
    <dgm:pt modelId="{918C8AC6-27DF-4CF8-87C5-6C2A5B136977}" type="parTrans" cxnId="{818426F5-C586-430B-AB0C-3A03DA456E38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C1830C43-1909-4D03-9949-6D5FD20530F7}" type="sibTrans" cxnId="{818426F5-C586-430B-AB0C-3A03DA456E38}">
      <dgm:prSet/>
      <dgm:spPr/>
      <dgm:t>
        <a:bodyPr/>
        <a:lstStyle/>
        <a:p>
          <a:pPr rtl="1"/>
          <a:endParaRPr lang="he-IL" sz="800"/>
        </a:p>
      </dgm:t>
    </dgm:pt>
    <dgm:pt modelId="{9FF42C58-5B66-4E77-8079-0FC626324068}" type="asst">
      <dgm:prSet phldrT="[Text]" custT="1"/>
      <dgm:spPr/>
      <dgm:t>
        <a:bodyPr/>
        <a:lstStyle/>
        <a:p>
          <a:pPr rtl="1"/>
          <a:r>
            <a:rPr lang="he-IL" sz="800" b="1" dirty="0"/>
            <a:t>מ.ד. אוצר בע"מ</a:t>
          </a:r>
          <a:r>
            <a:rPr lang="en-US" sz="800" b="1" noProof="0" dirty="0"/>
            <a:t>*</a:t>
          </a:r>
          <a:endParaRPr lang="he-IL" sz="800" b="1" dirty="0"/>
        </a:p>
      </dgm:t>
    </dgm:pt>
    <dgm:pt modelId="{22267316-A17C-452B-96E8-A96DDBB97EDE}" type="parTrans" cxnId="{C5CF5402-2153-4C8F-96EA-4745BED3184F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9BDF8FB3-5EBD-4313-828B-F3FC8ADE69AD}" type="sibTrans" cxnId="{C5CF5402-2153-4C8F-96EA-4745BED3184F}">
      <dgm:prSet/>
      <dgm:spPr/>
      <dgm:t>
        <a:bodyPr/>
        <a:lstStyle/>
        <a:p>
          <a:pPr rtl="1"/>
          <a:endParaRPr lang="he-IL" sz="800"/>
        </a:p>
      </dgm:t>
    </dgm:pt>
    <dgm:pt modelId="{F94A7A73-8D37-4C2B-B622-CCB55F3A309C}" type="asst">
      <dgm:prSet phldrT="[Text]" custT="1"/>
      <dgm:spPr>
        <a:solidFill>
          <a:prstClr val="white">
            <a:hueOff val="0"/>
            <a:satOff val="0"/>
            <a:lumOff val="0"/>
            <a:alphaOff val="0"/>
          </a:prstClr>
        </a:solidFill>
        <a:ln w="12700" cap="flat" cmpd="sng" algn="ctr">
          <a:solidFill>
            <a:prstClr val="black">
              <a:shade val="80000"/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3175" tIns="3175" rIns="3175" bIns="3175" numCol="1" spcCol="1270" anchor="ctr" anchorCtr="0"/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מיטב סוכנות לביטוח בע"מ</a:t>
          </a:r>
        </a:p>
      </dgm:t>
    </dgm:pt>
    <dgm:pt modelId="{04A178F6-07FD-482C-911C-73D085886AC1}" type="parTrans" cxnId="{1C417DC9-93B9-43A4-9A19-C0F732319034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0254C3D5-B2E9-41B1-98B0-097236D8A7DA}" type="sibTrans" cxnId="{1C417DC9-93B9-43A4-9A19-C0F732319034}">
      <dgm:prSet/>
      <dgm:spPr/>
      <dgm:t>
        <a:bodyPr/>
        <a:lstStyle/>
        <a:p>
          <a:pPr rtl="1"/>
          <a:endParaRPr lang="he-IL" sz="800"/>
        </a:p>
      </dgm:t>
    </dgm:pt>
    <dgm:pt modelId="{A90D9531-E9DF-425D-B5D4-A4F6D8422FCE}" type="asst">
      <dgm:prSet phldrT="[Text]" custT="1"/>
      <dgm:spPr>
        <a:solidFill>
          <a:prstClr val="white">
            <a:hueOff val="0"/>
            <a:satOff val="0"/>
            <a:lumOff val="0"/>
            <a:alphaOff val="0"/>
          </a:prstClr>
        </a:solidFill>
        <a:ln w="12700" cap="flat" cmpd="sng" algn="ctr">
          <a:solidFill>
            <a:prstClr val="black">
              <a:shade val="80000"/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3175" tIns="3175" rIns="3175" bIns="3175" numCol="1" spcCol="1270" anchor="ctr" anchorCtr="0"/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מיטב סוכנות לביטוח פנסיוני בע"מ</a:t>
          </a:r>
        </a:p>
      </dgm:t>
    </dgm:pt>
    <dgm:pt modelId="{37156B3A-8909-463B-BDE7-405BFE1A42DC}" type="parTrans" cxnId="{2F875193-CA9F-41B7-B85E-6B9564615ED3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289A850E-DD60-4113-9DB5-D3E09E6184B5}" type="sibTrans" cxnId="{2F875193-CA9F-41B7-B85E-6B9564615ED3}">
      <dgm:prSet/>
      <dgm:spPr/>
      <dgm:t>
        <a:bodyPr/>
        <a:lstStyle/>
        <a:p>
          <a:pPr rtl="1"/>
          <a:endParaRPr lang="he-IL" sz="800"/>
        </a:p>
      </dgm:t>
    </dgm:pt>
    <dgm:pt modelId="{C39F8E3F-E7D4-45AE-9768-88A86BEA7B8E}" type="asst">
      <dgm:prSet phldrT="[Text]" custT="1"/>
      <dgm:spPr>
        <a:solidFill>
          <a:prstClr val="white">
            <a:hueOff val="0"/>
            <a:satOff val="0"/>
            <a:lumOff val="0"/>
            <a:alphaOff val="0"/>
          </a:prstClr>
        </a:solidFill>
        <a:ln w="12700" cap="flat" cmpd="sng" algn="ctr">
          <a:solidFill>
            <a:prstClr val="black">
              <a:shade val="80000"/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3175" tIns="3175" rIns="3175" bIns="3175" numCol="1" spcCol="1270" anchor="ctr" anchorCtr="0"/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סלע סוכנות לביטוח בע"מ</a:t>
          </a:r>
        </a:p>
      </dgm:t>
    </dgm:pt>
    <dgm:pt modelId="{05824863-298D-46ED-88A6-B67216CB5E41}" type="parTrans" cxnId="{B2920160-F6FB-45DE-B75D-C83F18744440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DDBE7B9E-252A-4F64-8E3B-62E181872F0F}" type="sibTrans" cxnId="{B2920160-F6FB-45DE-B75D-C83F18744440}">
      <dgm:prSet/>
      <dgm:spPr/>
      <dgm:t>
        <a:bodyPr/>
        <a:lstStyle/>
        <a:p>
          <a:pPr rtl="1"/>
          <a:endParaRPr lang="he-IL" sz="800"/>
        </a:p>
      </dgm:t>
    </dgm:pt>
    <dgm:pt modelId="{91BC543D-ACE6-4D56-821F-25F625A7448D}" type="asst">
      <dgm:prSet phldrT="[Text]" custT="1"/>
      <dgm:spPr/>
      <dgm:t>
        <a:bodyPr/>
        <a:lstStyle/>
        <a:p>
          <a:pPr rtl="1"/>
          <a:r>
            <a:rPr lang="he-IL" sz="800" b="1" dirty="0"/>
            <a:t>מיטב דש יועצי משכנתאות בע"מ*</a:t>
          </a:r>
        </a:p>
      </dgm:t>
    </dgm:pt>
    <dgm:pt modelId="{20E9F5A7-D60B-485F-A489-C4812611A352}" type="parTrans" cxnId="{336207BF-234F-40EC-822B-4A3D0CDA2F6E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9422C451-5F7B-4F9C-A230-70A3AFDD7EDA}" type="sibTrans" cxnId="{336207BF-234F-40EC-822B-4A3D0CDA2F6E}">
      <dgm:prSet/>
      <dgm:spPr/>
      <dgm:t>
        <a:bodyPr/>
        <a:lstStyle/>
        <a:p>
          <a:pPr rtl="1"/>
          <a:endParaRPr lang="he-IL" sz="800"/>
        </a:p>
      </dgm:t>
    </dgm:pt>
    <dgm:pt modelId="{507366C7-0E92-4A95-A111-4289C7C50BD1}">
      <dgm:prSet custT="1"/>
      <dgm:spPr/>
      <dgm:t>
        <a:bodyPr/>
        <a:lstStyle/>
        <a:p>
          <a:pPr rtl="1">
            <a:buNone/>
          </a:pPr>
          <a:r>
            <a:rPr lang="he-IL" sz="800" b="1" dirty="0" err="1"/>
            <a:t>פנינסולה</a:t>
          </a:r>
          <a:r>
            <a:rPr lang="he-IL" sz="800" b="1" dirty="0"/>
            <a:t> בע"מ</a:t>
          </a:r>
        </a:p>
      </dgm:t>
    </dgm:pt>
    <dgm:pt modelId="{0B1A97B9-6CD7-4BDD-AEF7-50DD9C98B4D9}" type="parTrans" cxnId="{341DB38C-4DD7-4D1C-AB52-ED60C0700785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BF7B152E-F304-40DE-9546-04AE9ED9CC1A}" type="sibTrans" cxnId="{341DB38C-4DD7-4D1C-AB52-ED60C0700785}">
      <dgm:prSet/>
      <dgm:spPr/>
      <dgm:t>
        <a:bodyPr/>
        <a:lstStyle/>
        <a:p>
          <a:pPr rtl="1"/>
          <a:endParaRPr lang="he-IL" sz="800"/>
        </a:p>
      </dgm:t>
    </dgm:pt>
    <dgm:pt modelId="{DBE64C2B-DA80-4560-B01D-770BBDE50A6F}">
      <dgm:prSet custT="1"/>
      <dgm:spPr/>
      <dgm:t>
        <a:bodyPr/>
        <a:lstStyle/>
        <a:p>
          <a:pPr rtl="1"/>
          <a:r>
            <a:rPr lang="he-IL" sz="800" b="1" dirty="0" err="1"/>
            <a:t>ג'סטיס</a:t>
          </a:r>
          <a:r>
            <a:rPr lang="he-IL" sz="800" b="1" dirty="0"/>
            <a:t> השקעות </a:t>
          </a:r>
          <a:br>
            <a:rPr lang="en-US" sz="800" b="1" dirty="0"/>
          </a:br>
          <a:r>
            <a:rPr lang="he-IL" sz="800" b="1" dirty="0"/>
            <a:t>(ב.ה) בע"מ</a:t>
          </a:r>
        </a:p>
      </dgm:t>
    </dgm:pt>
    <dgm:pt modelId="{901936FA-D842-429A-A7C6-AB4BA9851C19}" type="parTrans" cxnId="{F896CFE5-227D-445A-A35A-6C35111CCE7B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F85E3B02-5D90-4EB6-A86A-E8B6D3975C99}" type="sibTrans" cxnId="{F896CFE5-227D-445A-A35A-6C35111CCE7B}">
      <dgm:prSet/>
      <dgm:spPr/>
      <dgm:t>
        <a:bodyPr/>
        <a:lstStyle/>
        <a:p>
          <a:pPr rtl="1"/>
          <a:endParaRPr lang="he-IL" sz="800"/>
        </a:p>
      </dgm:t>
    </dgm:pt>
    <dgm:pt modelId="{97B6DB5C-8963-481E-A2D0-8C574C5D89E4}">
      <dgm:prSet custT="1"/>
      <dgm:spPr/>
      <dgm:t>
        <a:bodyPr/>
        <a:lstStyle/>
        <a:p>
          <a:pPr rtl="1"/>
          <a:r>
            <a:rPr lang="he-IL" sz="800" b="1" dirty="0" err="1"/>
            <a:t>פינקום</a:t>
          </a:r>
          <a:r>
            <a:rPr lang="he-IL" sz="800" b="1" dirty="0"/>
            <a:t> בע"מ</a:t>
          </a:r>
        </a:p>
      </dgm:t>
    </dgm:pt>
    <dgm:pt modelId="{57204895-F6C0-4FCF-B5AF-80B8F731CBBC}" type="parTrans" cxnId="{7E33B43A-CF7E-4D60-923D-1CE6A7E49228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A424E05D-6EB1-46ED-8E14-07592C115DF4}" type="sibTrans" cxnId="{7E33B43A-CF7E-4D60-923D-1CE6A7E49228}">
      <dgm:prSet/>
      <dgm:spPr/>
      <dgm:t>
        <a:bodyPr/>
        <a:lstStyle/>
        <a:p>
          <a:pPr rtl="1"/>
          <a:endParaRPr lang="he-IL" sz="800"/>
        </a:p>
      </dgm:t>
    </dgm:pt>
    <dgm:pt modelId="{9568F59D-9DB1-4F7D-8283-A799A9AF889F}">
      <dgm:prSet custT="1"/>
      <dgm:spPr/>
      <dgm:t>
        <a:bodyPr/>
        <a:lstStyle/>
        <a:p>
          <a:pPr rtl="1"/>
          <a:r>
            <a:rPr lang="he-IL" sz="800" b="1" dirty="0"/>
            <a:t>מיטב </a:t>
          </a:r>
          <a:r>
            <a:rPr lang="he-IL" sz="800" b="1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רייגו</a:t>
          </a:r>
          <a:r>
            <a:rPr lang="he-IL" sz="800" b="1" dirty="0"/>
            <a:t> החזקות בע"מ</a:t>
          </a:r>
        </a:p>
      </dgm:t>
    </dgm:pt>
    <dgm:pt modelId="{0974FF46-3631-4CE3-8F0F-07874BCB4B9F}" type="parTrans" cxnId="{CF330D12-85EC-4FDD-BD59-1569052C6E88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BDAAB615-BE46-46CA-A27D-ABCFD2963C94}" type="sibTrans" cxnId="{CF330D12-85EC-4FDD-BD59-1569052C6E88}">
      <dgm:prSet/>
      <dgm:spPr/>
      <dgm:t>
        <a:bodyPr/>
        <a:lstStyle/>
        <a:p>
          <a:pPr rtl="1"/>
          <a:endParaRPr lang="he-IL" sz="800"/>
        </a:p>
      </dgm:t>
    </dgm:pt>
    <dgm:pt modelId="{5A09C869-93BD-4468-B9EA-0F0AEFA07A36}">
      <dgm:prSet custT="1"/>
      <dgm:spPr/>
      <dgm:t>
        <a:bodyPr/>
        <a:lstStyle/>
        <a:p>
          <a:pPr rtl="1"/>
          <a:r>
            <a:rPr lang="he-IL" sz="800" b="1" dirty="0" err="1"/>
            <a:t>רייגו</a:t>
          </a:r>
          <a:r>
            <a:rPr lang="he-IL" sz="800" b="1" dirty="0"/>
            <a:t> השקעות בע"מ </a:t>
          </a:r>
        </a:p>
      </dgm:t>
    </dgm:pt>
    <dgm:pt modelId="{37A4C278-587E-46D5-A95E-32B276E45FCC}" type="parTrans" cxnId="{ECD315F4-455C-472A-A4FE-B80D54D08904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134D4571-DDC0-4305-8500-8E6CC4A99F3E}" type="sibTrans" cxnId="{ECD315F4-455C-472A-A4FE-B80D54D08904}">
      <dgm:prSet/>
      <dgm:spPr/>
      <dgm:t>
        <a:bodyPr/>
        <a:lstStyle/>
        <a:p>
          <a:pPr rtl="1"/>
          <a:endParaRPr lang="he-IL" sz="800"/>
        </a:p>
      </dgm:t>
    </dgm:pt>
    <dgm:pt modelId="{9E324DA7-EF37-49D9-8AEC-5FB6A9CD87BB}">
      <dgm:prSet custT="1"/>
      <dgm:spPr/>
      <dgm:t>
        <a:bodyPr/>
        <a:lstStyle/>
        <a:p>
          <a:pPr rtl="1"/>
          <a:r>
            <a:rPr lang="he-IL" sz="800" b="1" dirty="0"/>
            <a:t>מיטב הלוואות בע"מ</a:t>
          </a:r>
        </a:p>
      </dgm:t>
    </dgm:pt>
    <dgm:pt modelId="{3D872F2D-6366-441A-8799-BA37B175228F}" type="parTrans" cxnId="{7BB12DD4-7DCF-41B3-9041-D2D719F0B5D1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B1C06837-61C1-4E75-8E6E-709C656C07A1}" type="sibTrans" cxnId="{7BB12DD4-7DCF-41B3-9041-D2D719F0B5D1}">
      <dgm:prSet/>
      <dgm:spPr/>
      <dgm:t>
        <a:bodyPr/>
        <a:lstStyle/>
        <a:p>
          <a:pPr rtl="1"/>
          <a:endParaRPr lang="he-IL" sz="800"/>
        </a:p>
      </dgm:t>
    </dgm:pt>
    <dgm:pt modelId="{F27D8BE5-20C6-4F65-A791-70E98B1B450A}">
      <dgm:prSet custT="1"/>
      <dgm:spPr/>
      <dgm:t>
        <a:bodyPr/>
        <a:lstStyle/>
        <a:p>
          <a:pPr rtl="1"/>
          <a:r>
            <a:rPr lang="he-IL" sz="800" b="1" dirty="0"/>
            <a:t>אשלים קפיטל </a:t>
          </a:r>
          <a:r>
            <a:rPr lang="he-IL" sz="800" b="1" dirty="0" err="1"/>
            <a:t>מרקטס</a:t>
          </a:r>
          <a:r>
            <a:rPr lang="he-IL" sz="800" b="1" dirty="0"/>
            <a:t> בע"מ </a:t>
          </a:r>
        </a:p>
      </dgm:t>
    </dgm:pt>
    <dgm:pt modelId="{DB776855-84B7-42F0-81BA-27C43D541973}" type="parTrans" cxnId="{A23ACC77-ED75-4F8B-AC37-228A1B045276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905E65AA-22C5-446B-B419-9A863A462DE5}" type="sibTrans" cxnId="{A23ACC77-ED75-4F8B-AC37-228A1B045276}">
      <dgm:prSet/>
      <dgm:spPr/>
      <dgm:t>
        <a:bodyPr/>
        <a:lstStyle/>
        <a:p>
          <a:pPr rtl="1"/>
          <a:endParaRPr lang="he-IL" sz="800"/>
        </a:p>
      </dgm:t>
    </dgm:pt>
    <dgm:pt modelId="{33CBC6FA-9258-435E-A5FE-3F7B7344F0E2}">
      <dgm:prSet custT="1"/>
      <dgm:spPr/>
      <dgm:t>
        <a:bodyPr/>
        <a:lstStyle/>
        <a:p>
          <a:pPr rtl="1"/>
          <a:r>
            <a:rPr lang="he-IL" sz="800" b="1" dirty="0"/>
            <a:t>מ.ד אשלים קפיטל </a:t>
          </a:r>
          <a:r>
            <a:rPr lang="he-IL" sz="800" b="1" dirty="0" err="1"/>
            <a:t>מרקטס</a:t>
          </a:r>
          <a:r>
            <a:rPr lang="he-IL" sz="800" b="1" dirty="0"/>
            <a:t>, שותפות מוגבלת</a:t>
          </a:r>
        </a:p>
      </dgm:t>
    </dgm:pt>
    <dgm:pt modelId="{D1708ABF-B458-4F7C-9F98-3333CA8EC08E}" type="parTrans" cxnId="{1DB50844-C069-4D76-8CEA-DEC46468B40F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48C38805-B96C-4954-82F7-9FE15A3CA823}" type="sibTrans" cxnId="{1DB50844-C069-4D76-8CEA-DEC46468B40F}">
      <dgm:prSet/>
      <dgm:spPr/>
      <dgm:t>
        <a:bodyPr/>
        <a:lstStyle/>
        <a:p>
          <a:pPr rtl="1"/>
          <a:endParaRPr lang="he-IL" sz="800"/>
        </a:p>
      </dgm:t>
    </dgm:pt>
    <dgm:pt modelId="{62C83B21-C159-43D6-857C-6CF4F015B9D7}">
      <dgm:prSet custT="1"/>
      <dgm:spPr/>
      <dgm:t>
        <a:bodyPr/>
        <a:lstStyle/>
        <a:p>
          <a:pPr rtl="1"/>
          <a:r>
            <a:rPr lang="he-IL" sz="800" b="1" dirty="0"/>
            <a:t>אילון </a:t>
          </a:r>
          <a:r>
            <a:rPr lang="he-IL" sz="800" b="1" dirty="0" err="1"/>
            <a:t>ג'יפי</a:t>
          </a:r>
          <a:r>
            <a:rPr lang="he-IL" sz="800" b="1" dirty="0"/>
            <a:t> בע"מ</a:t>
          </a:r>
        </a:p>
      </dgm:t>
    </dgm:pt>
    <dgm:pt modelId="{8E7792E9-BB56-4F8B-B435-F092A2EA987A}" type="parTrans" cxnId="{8E413125-82BD-4E26-9D16-5C30BCFCE774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B6A33E03-DBB0-4EFC-93AD-260B7477F566}" type="sibTrans" cxnId="{8E413125-82BD-4E26-9D16-5C30BCFCE774}">
      <dgm:prSet/>
      <dgm:spPr/>
      <dgm:t>
        <a:bodyPr/>
        <a:lstStyle/>
        <a:p>
          <a:pPr rtl="1"/>
          <a:endParaRPr lang="he-IL" sz="800"/>
        </a:p>
      </dgm:t>
    </dgm:pt>
    <dgm:pt modelId="{0AD5F884-1406-4CDD-9C12-E9E355B05D2F}">
      <dgm:prSet custT="1"/>
      <dgm:spPr/>
      <dgm:t>
        <a:bodyPr/>
        <a:lstStyle/>
        <a:p>
          <a:pPr rtl="1"/>
          <a:r>
            <a:rPr lang="he-IL" sz="800" b="1" dirty="0"/>
            <a:t>מיטב מימון שותפות מוגבלת</a:t>
          </a:r>
        </a:p>
      </dgm:t>
    </dgm:pt>
    <dgm:pt modelId="{BFDE513B-C56F-4365-B51F-3FABFDFA3D4D}" type="parTrans" cxnId="{4ABE8462-928D-4A4D-BA49-00A23604DA8A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2E8D0BA2-6C5A-45A7-83FA-3597553CAACD}" type="sibTrans" cxnId="{4ABE8462-928D-4A4D-BA49-00A23604DA8A}">
      <dgm:prSet/>
      <dgm:spPr/>
      <dgm:t>
        <a:bodyPr/>
        <a:lstStyle/>
        <a:p>
          <a:pPr rtl="1"/>
          <a:endParaRPr lang="he-IL" sz="800"/>
        </a:p>
      </dgm:t>
    </dgm:pt>
    <dgm:pt modelId="{CB65ADD1-D72E-497C-BA89-2BCBB21FEE01}">
      <dgm:prSet custT="1"/>
      <dgm:spPr/>
      <dgm:t>
        <a:bodyPr/>
        <a:lstStyle/>
        <a:p>
          <a:pPr rtl="1"/>
          <a:r>
            <a:rPr lang="he-IL" sz="8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ג'סטיס</a:t>
          </a:r>
          <a:r>
            <a:rPr lang="he-IL" sz="8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 הלוואות ב.ה בע"מ</a:t>
          </a:r>
        </a:p>
      </dgm:t>
    </dgm:pt>
    <dgm:pt modelId="{F5E87277-81CE-4A41-8A43-4F89A9208F88}" type="parTrans" cxnId="{3A88A119-2E08-4D43-BA36-0E93DCAA9B0F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A55E412C-3A82-4C32-96CB-B8B947502EA5}" type="sibTrans" cxnId="{3A88A119-2E08-4D43-BA36-0E93DCAA9B0F}">
      <dgm:prSet/>
      <dgm:spPr/>
      <dgm:t>
        <a:bodyPr/>
        <a:lstStyle/>
        <a:p>
          <a:pPr rtl="1"/>
          <a:endParaRPr lang="he-IL" sz="800"/>
        </a:p>
      </dgm:t>
    </dgm:pt>
    <dgm:pt modelId="{75BF2B46-9465-4DE0-AD96-952FA374FEAF}">
      <dgm:prSet custT="1"/>
      <dgm:spPr/>
      <dgm:t>
        <a:bodyPr/>
        <a:lstStyle/>
        <a:p>
          <a:pPr rtl="1"/>
          <a:r>
            <a:rPr lang="he-IL" sz="800" b="1" dirty="0" err="1"/>
            <a:t>ג'סטיס</a:t>
          </a:r>
          <a:r>
            <a:rPr lang="he-IL" sz="800" b="1" dirty="0"/>
            <a:t> </a:t>
          </a:r>
          <a:r>
            <a:rPr lang="he-IL" sz="800" b="1" dirty="0" err="1"/>
            <a:t>פייננס</a:t>
          </a:r>
          <a:r>
            <a:rPr lang="he-IL" sz="800" b="1" dirty="0"/>
            <a:t> 2024 </a:t>
          </a:r>
          <a:r>
            <a:rPr lang="he-IL" sz="800" b="1" dirty="0" err="1"/>
            <a:t>א.י.ה</a:t>
          </a:r>
          <a:r>
            <a:rPr lang="he-IL" sz="800" b="1" dirty="0"/>
            <a:t> בע"מ</a:t>
          </a:r>
        </a:p>
      </dgm:t>
    </dgm:pt>
    <dgm:pt modelId="{F7B6415A-FAA8-437F-A372-712F19EC7083}" type="parTrans" cxnId="{8D06A860-CF78-49A6-9D53-12DE8853F087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7D9DB147-594C-43EE-AB60-A3013A838856}" type="sibTrans" cxnId="{8D06A860-CF78-49A6-9D53-12DE8853F087}">
      <dgm:prSet/>
      <dgm:spPr/>
      <dgm:t>
        <a:bodyPr/>
        <a:lstStyle/>
        <a:p>
          <a:pPr rtl="1"/>
          <a:endParaRPr lang="he-IL" sz="800"/>
        </a:p>
      </dgm:t>
    </dgm:pt>
    <dgm:pt modelId="{E6F44972-E34E-438D-A141-662A676A5886}">
      <dgm:prSet custT="1"/>
      <dgm:spPr/>
      <dgm:t>
        <a:bodyPr/>
        <a:lstStyle/>
        <a:p>
          <a:pPr rtl="1"/>
          <a:r>
            <a:rPr lang="he-IL" sz="800" b="1" dirty="0" err="1"/>
            <a:t>ג'סטיס</a:t>
          </a:r>
          <a:r>
            <a:rPr lang="he-IL" sz="800" b="1" dirty="0"/>
            <a:t> </a:t>
          </a:r>
          <a:r>
            <a:rPr lang="he-IL" sz="800" b="1" dirty="0" err="1"/>
            <a:t>פייננס</a:t>
          </a:r>
          <a:r>
            <a:rPr lang="he-IL" sz="800" b="1" dirty="0"/>
            <a:t> (ב.ה.) בע"מ</a:t>
          </a:r>
        </a:p>
      </dgm:t>
    </dgm:pt>
    <dgm:pt modelId="{CAF7EF11-B32D-4DDC-A1EC-55CF409811D2}" type="parTrans" cxnId="{ED209857-1855-4E80-81F7-A9E1B8BD4C6F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8E9906E3-EE79-415F-8433-87F828C74EAA}" type="sibTrans" cxnId="{ED209857-1855-4E80-81F7-A9E1B8BD4C6F}">
      <dgm:prSet/>
      <dgm:spPr/>
      <dgm:t>
        <a:bodyPr/>
        <a:lstStyle/>
        <a:p>
          <a:pPr rtl="1"/>
          <a:endParaRPr lang="he-IL" sz="800"/>
        </a:p>
      </dgm:t>
    </dgm:pt>
    <dgm:pt modelId="{97B95F4C-758A-44EF-B336-7F0325B20CFA}">
      <dgm:prSet custT="1"/>
      <dgm:spPr/>
      <dgm:t>
        <a:bodyPr/>
        <a:lstStyle/>
        <a:p>
          <a:pPr rtl="1"/>
          <a:r>
            <a:rPr lang="he-IL" sz="800" b="1" dirty="0"/>
            <a:t>צדק- שירותי תפעול ושיווק בע"מ</a:t>
          </a:r>
        </a:p>
      </dgm:t>
    </dgm:pt>
    <dgm:pt modelId="{1460D2C2-68F9-49C2-9BDB-ED1032B414EB}" type="parTrans" cxnId="{AD55A92C-A70B-45FD-BF28-31BD17F44267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30B1E133-8C4F-4F79-B9A6-1C5B61C52C75}" type="sibTrans" cxnId="{AD55A92C-A70B-45FD-BF28-31BD17F44267}">
      <dgm:prSet/>
      <dgm:spPr/>
      <dgm:t>
        <a:bodyPr/>
        <a:lstStyle/>
        <a:p>
          <a:pPr rtl="1"/>
          <a:endParaRPr lang="he-IL" sz="800"/>
        </a:p>
      </dgm:t>
    </dgm:pt>
    <dgm:pt modelId="{C3E07133-BF7B-47B8-BCA9-2F8CF43A9F4B}">
      <dgm:prSet custT="1"/>
      <dgm:spPr/>
      <dgm:t>
        <a:bodyPr/>
        <a:lstStyle/>
        <a:p>
          <a:pPr rtl="1"/>
          <a:r>
            <a:rPr lang="he-IL" sz="800" b="1" dirty="0"/>
            <a:t>השקעות משפטיות (גוף ורכוש) בע"מ </a:t>
          </a:r>
        </a:p>
      </dgm:t>
    </dgm:pt>
    <dgm:pt modelId="{BFFA9667-0EC5-40C5-8107-1CED01624367}" type="parTrans" cxnId="{CA857F2F-1B60-4857-9F12-E90363F2355C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95AE4B18-5193-4D58-883E-8348CC267C38}" type="sibTrans" cxnId="{CA857F2F-1B60-4857-9F12-E90363F2355C}">
      <dgm:prSet/>
      <dgm:spPr/>
      <dgm:t>
        <a:bodyPr/>
        <a:lstStyle/>
        <a:p>
          <a:pPr rtl="1"/>
          <a:endParaRPr lang="he-IL" sz="800"/>
        </a:p>
      </dgm:t>
    </dgm:pt>
    <dgm:pt modelId="{5B65B3B8-7B38-42F5-8ACA-4DF0039B877A}">
      <dgm:prSet custT="1"/>
      <dgm:spPr/>
      <dgm:t>
        <a:bodyPr/>
        <a:lstStyle/>
        <a:p>
          <a:pPr rtl="1"/>
          <a:r>
            <a:rPr lang="he-IL" sz="800" b="1" dirty="0"/>
            <a:t>שותפות </a:t>
          </a:r>
          <a:r>
            <a:rPr lang="he-IL" sz="800" b="1" dirty="0" err="1"/>
            <a:t>ג'סטיס</a:t>
          </a:r>
          <a:r>
            <a:rPr lang="he-IL" sz="800" b="1" dirty="0"/>
            <a:t> 1 שותפות מוגבלת</a:t>
          </a:r>
        </a:p>
      </dgm:t>
    </dgm:pt>
    <dgm:pt modelId="{D3048907-0028-4B91-B5DC-8621B8C962F5}" type="parTrans" cxnId="{5B17F7B0-3390-4A3C-BA9B-A7F32D0EC90B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CF220673-1CE9-4AC2-B757-44BBFDB5B495}" type="sibTrans" cxnId="{5B17F7B0-3390-4A3C-BA9B-A7F32D0EC90B}">
      <dgm:prSet/>
      <dgm:spPr/>
      <dgm:t>
        <a:bodyPr/>
        <a:lstStyle/>
        <a:p>
          <a:pPr rtl="1"/>
          <a:endParaRPr lang="he-IL" sz="800"/>
        </a:p>
      </dgm:t>
    </dgm:pt>
    <dgm:pt modelId="{48C32C55-CF36-4C7C-8EB2-D3E1FBFA7481}">
      <dgm:prSet custT="1"/>
      <dgm:spPr/>
      <dgm:t>
        <a:bodyPr/>
        <a:lstStyle/>
        <a:p>
          <a:pPr rtl="1"/>
          <a:r>
            <a:rPr lang="he-IL" sz="800" b="1" dirty="0"/>
            <a:t>שותפות </a:t>
          </a:r>
          <a:r>
            <a:rPr lang="he-IL" sz="800" b="1" dirty="0" err="1"/>
            <a:t>ג'סטיס</a:t>
          </a:r>
          <a:r>
            <a:rPr lang="he-IL" sz="800" b="1" dirty="0"/>
            <a:t> 2 שותפות מוגבלת</a:t>
          </a:r>
        </a:p>
      </dgm:t>
    </dgm:pt>
    <dgm:pt modelId="{31CF8F96-EACB-458D-A4A7-57F1E81B88C4}" type="parTrans" cxnId="{6070F51B-CEE4-4035-B632-DBDA6DB853D7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B09D40D8-EB76-49F3-B41A-616AFC9B3CE4}" type="sibTrans" cxnId="{6070F51B-CEE4-4035-B632-DBDA6DB853D7}">
      <dgm:prSet/>
      <dgm:spPr/>
      <dgm:t>
        <a:bodyPr/>
        <a:lstStyle/>
        <a:p>
          <a:pPr rtl="1"/>
          <a:endParaRPr lang="he-IL" sz="800"/>
        </a:p>
      </dgm:t>
    </dgm:pt>
    <dgm:pt modelId="{AE94A317-7731-4B48-BF49-F095FDC50A50}">
      <dgm:prSet custT="1"/>
      <dgm:spPr/>
      <dgm:t>
        <a:bodyPr/>
        <a:lstStyle/>
        <a:p>
          <a:pPr rtl="1"/>
          <a:r>
            <a:rPr lang="en-US" sz="800" b="1" dirty="0"/>
            <a:t>Lotus investment IG Limited</a:t>
          </a:r>
          <a:endParaRPr lang="he-IL" sz="800" b="1" dirty="0"/>
        </a:p>
      </dgm:t>
    </dgm:pt>
    <dgm:pt modelId="{D93BF6DF-98FD-4F0A-986E-EF99C74BDC27}" type="parTrans" cxnId="{069280B1-6707-4727-8411-B06BE08C41BB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D3544D32-31D0-45BF-8901-5A8C34CF3C04}" type="sibTrans" cxnId="{069280B1-6707-4727-8411-B06BE08C41BB}">
      <dgm:prSet/>
      <dgm:spPr/>
      <dgm:t>
        <a:bodyPr/>
        <a:lstStyle/>
        <a:p>
          <a:pPr rtl="1"/>
          <a:endParaRPr lang="he-IL" sz="800"/>
        </a:p>
      </dgm:t>
    </dgm:pt>
    <dgm:pt modelId="{57131DDE-5ED1-4652-B553-43D05C7395B7}">
      <dgm:prSet custT="1"/>
      <dgm:spPr/>
      <dgm:t>
        <a:bodyPr/>
        <a:lstStyle/>
        <a:p>
          <a:pPr rtl="1"/>
          <a:r>
            <a:rPr lang="he-IL" sz="800" b="1" dirty="0" err="1"/>
            <a:t>ניולג'נד</a:t>
          </a:r>
          <a:r>
            <a:rPr lang="he-IL" sz="800" b="1" dirty="0"/>
            <a:t> </a:t>
          </a:r>
          <a:r>
            <a:rPr lang="he-IL" sz="800" b="1" dirty="0" err="1"/>
            <a:t>איטרטיינמנט</a:t>
          </a:r>
          <a:r>
            <a:rPr lang="he-IL" sz="800" b="1" dirty="0"/>
            <a:t> בע"מ </a:t>
          </a:r>
        </a:p>
      </dgm:t>
    </dgm:pt>
    <dgm:pt modelId="{82172D20-680B-4F76-A061-0281C4C35A04}" type="parTrans" cxnId="{F53E09B4-551A-4496-A513-6187312E51E5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A18DF2DB-ABFF-4EF1-B42D-D550302CFB58}" type="sibTrans" cxnId="{F53E09B4-551A-4496-A513-6187312E51E5}">
      <dgm:prSet/>
      <dgm:spPr/>
      <dgm:t>
        <a:bodyPr/>
        <a:lstStyle/>
        <a:p>
          <a:pPr rtl="1"/>
          <a:endParaRPr lang="he-IL" sz="800"/>
        </a:p>
      </dgm:t>
    </dgm:pt>
    <dgm:pt modelId="{066A01BA-CBEF-479B-BC78-61DB7D75B491}">
      <dgm:prSet custT="1"/>
      <dgm:spPr/>
      <dgm:t>
        <a:bodyPr/>
        <a:lstStyle/>
        <a:p>
          <a:pPr rtl="1"/>
          <a:r>
            <a:rPr lang="he-IL" sz="800" b="1" dirty="0" err="1"/>
            <a:t>ניולג'נד</a:t>
          </a:r>
          <a:r>
            <a:rPr lang="he-IL" sz="800" b="1" dirty="0"/>
            <a:t> ניהול מבית מיטב  בע"מ </a:t>
          </a:r>
        </a:p>
      </dgm:t>
    </dgm:pt>
    <dgm:pt modelId="{731E2E40-D130-4134-A194-7FF58FFCAA1D}" type="parTrans" cxnId="{5C289C8D-C5A1-46A1-9477-A3B42170E9D0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08402F33-52AF-428C-8461-AD1AE6FD9E86}" type="sibTrans" cxnId="{5C289C8D-C5A1-46A1-9477-A3B42170E9D0}">
      <dgm:prSet/>
      <dgm:spPr/>
      <dgm:t>
        <a:bodyPr/>
        <a:lstStyle/>
        <a:p>
          <a:pPr rtl="1"/>
          <a:endParaRPr lang="he-IL" sz="800"/>
        </a:p>
      </dgm:t>
    </dgm:pt>
    <dgm:pt modelId="{21A985ED-2197-4A56-954F-137B96B7CFB3}">
      <dgm:prSet custT="1"/>
      <dgm:spPr/>
      <dgm:t>
        <a:bodyPr/>
        <a:lstStyle/>
        <a:p>
          <a:pPr rtl="1"/>
          <a:r>
            <a:rPr lang="he-IL" sz="800" b="1" dirty="0"/>
            <a:t>ניו </a:t>
          </a:r>
          <a:r>
            <a:rPr lang="he-IL" sz="800" b="1" dirty="0" err="1"/>
            <a:t>לג'נד</a:t>
          </a:r>
          <a:r>
            <a:rPr lang="he-IL" sz="800" b="1" dirty="0"/>
            <a:t> חוב מבית מיטב שותפות מוגבלת</a:t>
          </a:r>
        </a:p>
      </dgm:t>
    </dgm:pt>
    <dgm:pt modelId="{539DAC71-16DA-4B92-A664-207E62A197A3}" type="parTrans" cxnId="{016E2EFB-7F21-4657-B774-2F5D18A4978E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A9269082-A500-49DE-B558-F9B05E0CA3A5}" type="sibTrans" cxnId="{016E2EFB-7F21-4657-B774-2F5D18A4978E}">
      <dgm:prSet/>
      <dgm:spPr/>
      <dgm:t>
        <a:bodyPr/>
        <a:lstStyle/>
        <a:p>
          <a:pPr rtl="1"/>
          <a:endParaRPr lang="he-IL" sz="800"/>
        </a:p>
      </dgm:t>
    </dgm:pt>
    <dgm:pt modelId="{FCC179EB-C948-45D6-9356-FDD96FC85752}">
      <dgm:prSet custT="1"/>
      <dgm:spPr/>
      <dgm:t>
        <a:bodyPr/>
        <a:lstStyle/>
        <a:p>
          <a:pPr rtl="1"/>
          <a:r>
            <a:rPr lang="he-IL" sz="800" b="1" dirty="0" err="1"/>
            <a:t>רייגו</a:t>
          </a:r>
          <a:r>
            <a:rPr lang="he-IL" sz="800" b="1" dirty="0"/>
            <a:t> מבית מיטב יעוץ לקרנות בע"מ</a:t>
          </a:r>
        </a:p>
      </dgm:t>
    </dgm:pt>
    <dgm:pt modelId="{BFF6A3F4-2D93-4A29-BB75-591B0BF5EB0A}" type="parTrans" cxnId="{6B8ECCA7-808E-4E68-A89E-CBFA4F7C24AB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126F397B-BDE4-471D-9934-8FFB888AE22F}" type="sibTrans" cxnId="{6B8ECCA7-808E-4E68-A89E-CBFA4F7C24AB}">
      <dgm:prSet/>
      <dgm:spPr/>
      <dgm:t>
        <a:bodyPr/>
        <a:lstStyle/>
        <a:p>
          <a:pPr rtl="1"/>
          <a:endParaRPr lang="he-IL" sz="800"/>
        </a:p>
      </dgm:t>
    </dgm:pt>
    <dgm:pt modelId="{2A0185E9-6547-431E-8765-0651A873BFBB}">
      <dgm:prSet custT="1"/>
      <dgm:spPr/>
      <dgm:t>
        <a:bodyPr/>
        <a:lstStyle/>
        <a:p>
          <a:pPr rtl="1"/>
          <a:r>
            <a:rPr lang="en-US" sz="800" b="1" dirty="0" err="1"/>
            <a:t>Reigo</a:t>
          </a:r>
          <a:r>
            <a:rPr lang="en-US" sz="800" b="1" dirty="0"/>
            <a:t> by </a:t>
          </a:r>
          <a:r>
            <a:rPr lang="en-US" sz="800" b="1" dirty="0" err="1"/>
            <a:t>Meitav</a:t>
          </a:r>
          <a:r>
            <a:rPr lang="en-US" sz="800" b="1" dirty="0"/>
            <a:t> </a:t>
          </a:r>
          <a:r>
            <a:rPr lang="en-US" sz="800" b="1" dirty="0" err="1"/>
            <a:t>Gp</a:t>
          </a:r>
          <a:r>
            <a:rPr lang="en-US" sz="800" b="1" dirty="0"/>
            <a:t> ltd </a:t>
          </a:r>
          <a:endParaRPr lang="he-IL" sz="800" b="1" dirty="0"/>
        </a:p>
      </dgm:t>
    </dgm:pt>
    <dgm:pt modelId="{E64BFA7A-6CC3-4E29-AF95-7D8C6A4EBE09}" type="parTrans" cxnId="{F8AE309D-AFE7-4A78-9B29-C52D9AFB6805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DF847EE1-2DA0-46B0-A2FF-713928797459}" type="sibTrans" cxnId="{F8AE309D-AFE7-4A78-9B29-C52D9AFB6805}">
      <dgm:prSet/>
      <dgm:spPr/>
      <dgm:t>
        <a:bodyPr/>
        <a:lstStyle/>
        <a:p>
          <a:pPr rtl="1"/>
          <a:endParaRPr lang="he-IL" sz="800"/>
        </a:p>
      </dgm:t>
    </dgm:pt>
    <dgm:pt modelId="{DDC93034-05AD-4D8D-88D3-2E1CA8F29808}">
      <dgm:prSet custT="1"/>
      <dgm:spPr/>
      <dgm:t>
        <a:bodyPr/>
        <a:lstStyle/>
        <a:p>
          <a:pPr rtl="1"/>
          <a:r>
            <a:rPr lang="he-IL" sz="8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פנינסולה</a:t>
          </a:r>
          <a:r>
            <a:rPr lang="he-IL" sz="8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מימון נדל"ן בע"מ</a:t>
          </a:r>
        </a:p>
      </dgm:t>
    </dgm:pt>
    <dgm:pt modelId="{21C6B53B-AFCA-4C2B-9986-54D3DF978F7A}" type="parTrans" cxnId="{34D89777-0879-43C8-82BA-469CB126787D}">
      <dgm:prSet/>
      <dgm:spPr/>
      <dgm:t>
        <a:bodyPr/>
        <a:lstStyle/>
        <a:p>
          <a:pPr rtl="1"/>
          <a:endParaRPr lang="he-IL"/>
        </a:p>
      </dgm:t>
    </dgm:pt>
    <dgm:pt modelId="{18912C83-20A5-4906-8F6E-25D361A438E4}" type="sibTrans" cxnId="{34D89777-0879-43C8-82BA-469CB126787D}">
      <dgm:prSet/>
      <dgm:spPr/>
      <dgm:t>
        <a:bodyPr/>
        <a:lstStyle/>
        <a:p>
          <a:pPr rtl="1"/>
          <a:endParaRPr lang="he-IL"/>
        </a:p>
      </dgm:t>
    </dgm:pt>
    <dgm:pt modelId="{912BFEED-D4D1-4F91-A238-833507A17B85}">
      <dgm:prSet custT="1"/>
      <dgm:spPr/>
      <dgm:t>
        <a:bodyPr/>
        <a:lstStyle/>
        <a:p>
          <a:pPr rtl="1"/>
          <a:r>
            <a:rPr lang="he-IL" sz="800" b="1" kern="1200" dirty="0"/>
            <a:t>החברה לאשראי נקוב יהלומים בע"מ</a:t>
          </a:r>
          <a:endParaRPr lang="he-IL" sz="8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DDD24E67-9DCE-41D4-8E66-21D4C5620785}" type="parTrans" cxnId="{5E65BEEA-884D-4B5E-8E4A-19A43C4EFB65}">
      <dgm:prSet/>
      <dgm:spPr/>
      <dgm:t>
        <a:bodyPr/>
        <a:lstStyle/>
        <a:p>
          <a:pPr rtl="1"/>
          <a:endParaRPr lang="he-IL"/>
        </a:p>
      </dgm:t>
    </dgm:pt>
    <dgm:pt modelId="{466F6FEE-D249-4882-B7FC-EA84F71A33C6}" type="sibTrans" cxnId="{5E65BEEA-884D-4B5E-8E4A-19A43C4EFB65}">
      <dgm:prSet/>
      <dgm:spPr/>
      <dgm:t>
        <a:bodyPr/>
        <a:lstStyle/>
        <a:p>
          <a:pPr rtl="1"/>
          <a:endParaRPr lang="he-IL"/>
        </a:p>
      </dgm:t>
    </dgm:pt>
    <dgm:pt modelId="{53062CD1-047F-4D90-8820-205CFE887235}">
      <dgm:prSet custT="1"/>
      <dgm:spPr/>
      <dgm:t>
        <a:bodyPr/>
        <a:lstStyle/>
        <a:p>
          <a:pPr rtl="1"/>
          <a:r>
            <a:rPr lang="he-IL" sz="8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פנינסולה</a:t>
          </a:r>
          <a:r>
            <a:rPr lang="he-IL" sz="8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הון ועודפים בע"מ</a:t>
          </a:r>
        </a:p>
      </dgm:t>
    </dgm:pt>
    <dgm:pt modelId="{94402014-5A78-43DF-8FB6-1A04E51FE550}" type="parTrans" cxnId="{B788A5F4-590C-4539-8FE6-2FBF769EDDA9}">
      <dgm:prSet/>
      <dgm:spPr/>
      <dgm:t>
        <a:bodyPr/>
        <a:lstStyle/>
        <a:p>
          <a:pPr rtl="1"/>
          <a:endParaRPr lang="he-IL"/>
        </a:p>
      </dgm:t>
    </dgm:pt>
    <dgm:pt modelId="{42DF203D-CD7D-4737-BC59-1C82D37F8AC1}" type="sibTrans" cxnId="{B788A5F4-590C-4539-8FE6-2FBF769EDDA9}">
      <dgm:prSet/>
      <dgm:spPr/>
      <dgm:t>
        <a:bodyPr/>
        <a:lstStyle/>
        <a:p>
          <a:pPr rtl="1"/>
          <a:endParaRPr lang="he-IL"/>
        </a:p>
      </dgm:t>
    </dgm:pt>
    <dgm:pt modelId="{26395556-A385-42F8-9CC0-21ED7B1C8521}">
      <dgm:prSet custT="1"/>
      <dgm:spPr/>
      <dgm:t>
        <a:bodyPr/>
        <a:lstStyle/>
        <a:p>
          <a:pPr rtl="1"/>
          <a:r>
            <a:rPr lang="en-US" sz="800" b="1" dirty="0"/>
            <a:t>Emerald Sky 4 Designated Activity Company</a:t>
          </a:r>
          <a:endParaRPr lang="he-IL" sz="800" dirty="0"/>
        </a:p>
      </dgm:t>
    </dgm:pt>
    <dgm:pt modelId="{C41A7330-B774-4647-A7EC-43B889858A2C}" type="parTrans" cxnId="{D3484DAE-D2B7-4A23-9E34-A805C8E85F53}">
      <dgm:prSet/>
      <dgm:spPr/>
      <dgm:t>
        <a:bodyPr/>
        <a:lstStyle/>
        <a:p>
          <a:pPr rtl="1"/>
          <a:endParaRPr lang="he-IL"/>
        </a:p>
      </dgm:t>
    </dgm:pt>
    <dgm:pt modelId="{36A0F783-6A8B-47D7-9C5F-6CE918B28C23}" type="sibTrans" cxnId="{D3484DAE-D2B7-4A23-9E34-A805C8E85F53}">
      <dgm:prSet/>
      <dgm:spPr/>
      <dgm:t>
        <a:bodyPr/>
        <a:lstStyle/>
        <a:p>
          <a:pPr rtl="1"/>
          <a:endParaRPr lang="he-IL"/>
        </a:p>
      </dgm:t>
    </dgm:pt>
    <dgm:pt modelId="{CB47A0E6-1653-4FC7-A519-0A8FD94E5DEC}">
      <dgm:prSet custT="1"/>
      <dgm:spPr/>
      <dgm:t>
        <a:bodyPr/>
        <a:lstStyle/>
        <a:p>
          <a:pPr rtl="1"/>
          <a:r>
            <a:rPr lang="en-US" sz="800" b="1" dirty="0"/>
            <a:t>Lotus</a:t>
          </a:r>
        </a:p>
        <a:p>
          <a:pPr rtl="1"/>
          <a:r>
            <a:rPr lang="en-US" sz="800" b="1" dirty="0" err="1"/>
            <a:t>Finco</a:t>
          </a:r>
          <a:r>
            <a:rPr lang="en-US" sz="800" b="1" dirty="0"/>
            <a:t> Limited</a:t>
          </a:r>
          <a:endParaRPr lang="he-IL" sz="800" dirty="0"/>
        </a:p>
      </dgm:t>
    </dgm:pt>
    <dgm:pt modelId="{73562118-D2E7-4A16-B9B1-7887580308B9}" type="parTrans" cxnId="{123B27B3-E3F6-4CA1-8ABE-665E074EA0DB}">
      <dgm:prSet/>
      <dgm:spPr/>
      <dgm:t>
        <a:bodyPr/>
        <a:lstStyle/>
        <a:p>
          <a:pPr rtl="1"/>
          <a:endParaRPr lang="he-IL"/>
        </a:p>
      </dgm:t>
    </dgm:pt>
    <dgm:pt modelId="{B74DDCFF-4827-4FD4-86DE-C50B583B4283}" type="sibTrans" cxnId="{123B27B3-E3F6-4CA1-8ABE-665E074EA0DB}">
      <dgm:prSet/>
      <dgm:spPr/>
      <dgm:t>
        <a:bodyPr/>
        <a:lstStyle/>
        <a:p>
          <a:pPr rtl="1"/>
          <a:endParaRPr lang="he-IL"/>
        </a:p>
      </dgm:t>
    </dgm:pt>
    <dgm:pt modelId="{39217B59-F74C-457E-A09B-1574B8FA57D8}">
      <dgm:prSet/>
      <dgm:spPr>
        <a:noFill/>
        <a:ln>
          <a:noFill/>
        </a:ln>
      </dgm:spPr>
      <dgm:t>
        <a:bodyPr/>
        <a:lstStyle/>
        <a:p>
          <a:pPr rtl="1"/>
          <a:endParaRPr lang="he-IL"/>
        </a:p>
      </dgm:t>
    </dgm:pt>
    <dgm:pt modelId="{45671F10-C301-4AEE-B818-873B4752A384}" type="parTrans" cxnId="{F41D5571-5922-4B00-8C73-094D124F629B}">
      <dgm:prSet/>
      <dgm:spPr/>
      <dgm:t>
        <a:bodyPr/>
        <a:lstStyle/>
        <a:p>
          <a:pPr rtl="1"/>
          <a:endParaRPr lang="he-IL"/>
        </a:p>
      </dgm:t>
    </dgm:pt>
    <dgm:pt modelId="{1D7E0E6A-C6B1-4589-9FEC-78C4301F42FF}" type="sibTrans" cxnId="{F41D5571-5922-4B00-8C73-094D124F629B}">
      <dgm:prSet/>
      <dgm:spPr/>
      <dgm:t>
        <a:bodyPr/>
        <a:lstStyle/>
        <a:p>
          <a:pPr rtl="1"/>
          <a:endParaRPr lang="he-IL"/>
        </a:p>
      </dgm:t>
    </dgm:pt>
    <dgm:pt modelId="{939AD04F-6C2B-4707-A4ED-02C183EE3206}">
      <dgm:prSet custT="1"/>
      <dgm:spPr/>
      <dgm:t>
        <a:bodyPr/>
        <a:lstStyle/>
        <a:p>
          <a:pPr rtl="1">
            <a:buNone/>
          </a:pPr>
          <a:r>
            <a:rPr lang="he-IL" sz="800" b="1" dirty="0"/>
            <a:t>מיטב טרייד בע"מ</a:t>
          </a:r>
        </a:p>
      </dgm:t>
    </dgm:pt>
    <dgm:pt modelId="{018D4A70-1186-4C4F-ABF4-D47219E47D3B}" type="sibTrans" cxnId="{BE5D9422-F72B-466E-BF94-AC38ACCBF1BF}">
      <dgm:prSet/>
      <dgm:spPr/>
      <dgm:t>
        <a:bodyPr/>
        <a:lstStyle/>
        <a:p>
          <a:pPr rtl="1"/>
          <a:endParaRPr lang="he-IL" sz="800"/>
        </a:p>
      </dgm:t>
    </dgm:pt>
    <dgm:pt modelId="{07136551-9D20-409F-93F9-C18237B0DB81}" type="parTrans" cxnId="{BE5D9422-F72B-466E-BF94-AC38ACCBF1BF}">
      <dgm:prSet/>
      <dgm:spPr/>
      <dgm:t>
        <a:bodyPr/>
        <a:lstStyle/>
        <a:p>
          <a:pPr rtl="1"/>
          <a:endParaRPr lang="he-IL" sz="800" b="1">
            <a:solidFill>
              <a:schemeClr val="tx1"/>
            </a:solidFill>
          </a:endParaRPr>
        </a:p>
      </dgm:t>
    </dgm:pt>
    <dgm:pt modelId="{0C40BEFB-29F2-4CCD-A6D7-04F6E095BFBE}">
      <dgm:prSet/>
      <dgm:spPr/>
      <dgm:t>
        <a:bodyPr/>
        <a:lstStyle/>
        <a:p>
          <a:pPr rtl="1"/>
          <a:r>
            <a:rPr lang="he-IL" b="1" noProof="0" dirty="0" err="1"/>
            <a:t>איפקס</a:t>
          </a:r>
          <a:r>
            <a:rPr lang="he-IL" b="1" noProof="0" dirty="0"/>
            <a:t> הנפקות בע"מ</a:t>
          </a:r>
          <a:endParaRPr lang="he-IL" dirty="0"/>
        </a:p>
      </dgm:t>
    </dgm:pt>
    <dgm:pt modelId="{DAD9D75D-EC52-40B0-905C-9EEEE201506F}" type="parTrans" cxnId="{B6EEC325-D27C-4697-8D7E-4F7F3677BEE8}">
      <dgm:prSet/>
      <dgm:spPr/>
      <dgm:t>
        <a:bodyPr/>
        <a:lstStyle/>
        <a:p>
          <a:pPr rtl="1"/>
          <a:endParaRPr lang="he-IL"/>
        </a:p>
      </dgm:t>
    </dgm:pt>
    <dgm:pt modelId="{C5A47B60-F38C-40A5-B45B-2E64C975AD31}" type="sibTrans" cxnId="{B6EEC325-D27C-4697-8D7E-4F7F3677BEE8}">
      <dgm:prSet/>
      <dgm:spPr/>
      <dgm:t>
        <a:bodyPr/>
        <a:lstStyle/>
        <a:p>
          <a:pPr rtl="1"/>
          <a:endParaRPr lang="he-IL"/>
        </a:p>
      </dgm:t>
    </dgm:pt>
    <dgm:pt modelId="{8E93B515-8AC0-42DF-912D-281D251A006E}">
      <dgm:prSet/>
      <dgm:spPr/>
      <dgm:t>
        <a:bodyPr/>
        <a:lstStyle/>
        <a:p>
          <a:pPr rtl="1"/>
          <a:r>
            <a:rPr lang="he-IL" b="1" dirty="0" err="1"/>
            <a:t>איפקס</a:t>
          </a:r>
          <a:r>
            <a:rPr lang="he-IL" b="1" dirty="0"/>
            <a:t> קפיטל </a:t>
          </a:r>
          <a:r>
            <a:rPr lang="he-IL" b="1" dirty="0" err="1"/>
            <a:t>מרקטס</a:t>
          </a:r>
          <a:r>
            <a:rPr lang="he-IL" b="1" dirty="0"/>
            <a:t> בע"מ</a:t>
          </a:r>
          <a:endParaRPr lang="he-IL" dirty="0"/>
        </a:p>
      </dgm:t>
    </dgm:pt>
    <dgm:pt modelId="{09C3F2B7-8F85-4EE0-BAA3-732DCD649B5E}" type="parTrans" cxnId="{AC47AB63-E50D-4A6C-80C4-9E70E3783012}">
      <dgm:prSet/>
      <dgm:spPr/>
      <dgm:t>
        <a:bodyPr/>
        <a:lstStyle/>
        <a:p>
          <a:pPr rtl="1"/>
          <a:endParaRPr lang="he-IL"/>
        </a:p>
      </dgm:t>
    </dgm:pt>
    <dgm:pt modelId="{F4788FE9-6CC4-472F-A503-9FBB28D8636E}" type="sibTrans" cxnId="{AC47AB63-E50D-4A6C-80C4-9E70E3783012}">
      <dgm:prSet/>
      <dgm:spPr/>
      <dgm:t>
        <a:bodyPr/>
        <a:lstStyle/>
        <a:p>
          <a:pPr rtl="1"/>
          <a:endParaRPr lang="he-IL"/>
        </a:p>
      </dgm:t>
    </dgm:pt>
    <dgm:pt modelId="{77DBAC2C-119D-4E20-849C-96B7B49D675D}" type="pres">
      <dgm:prSet presAssocID="{50EDDED7-7707-4D77-95A8-703326F3971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5EA166B-578C-4A44-9543-B5EFAD0956F8}" type="pres">
      <dgm:prSet presAssocID="{C8C7DB54-F8A9-4642-BAF2-686CEE07B45C}" presName="hierRoot1" presStyleCnt="0">
        <dgm:presLayoutVars>
          <dgm:hierBranch val="init"/>
        </dgm:presLayoutVars>
      </dgm:prSet>
      <dgm:spPr/>
    </dgm:pt>
    <dgm:pt modelId="{3F83537D-7595-413B-9BC9-13358DC5186C}" type="pres">
      <dgm:prSet presAssocID="{C8C7DB54-F8A9-4642-BAF2-686CEE07B45C}" presName="rootComposite1" presStyleCnt="0"/>
      <dgm:spPr/>
    </dgm:pt>
    <dgm:pt modelId="{FE9C2C55-83CF-4902-AEEE-BF6D92CFA091}" type="pres">
      <dgm:prSet presAssocID="{C8C7DB54-F8A9-4642-BAF2-686CEE07B45C}" presName="rootText1" presStyleLbl="node0" presStyleIdx="0" presStyleCnt="1" custScaleX="1273073" custScaleY="204278" custLinFactX="9468" custLinFactNeighborX="100000" custLinFactNeighborY="61359">
        <dgm:presLayoutVars>
          <dgm:chPref val="3"/>
        </dgm:presLayoutVars>
      </dgm:prSet>
      <dgm:spPr/>
    </dgm:pt>
    <dgm:pt modelId="{00C1BF41-29C4-4131-8B9E-BEAAF04A177E}" type="pres">
      <dgm:prSet presAssocID="{C8C7DB54-F8A9-4642-BAF2-686CEE07B45C}" presName="rootConnector1" presStyleLbl="node1" presStyleIdx="0" presStyleCnt="0"/>
      <dgm:spPr/>
    </dgm:pt>
    <dgm:pt modelId="{E890EBF0-8ABC-4A8B-A592-408E9CC23628}" type="pres">
      <dgm:prSet presAssocID="{C8C7DB54-F8A9-4642-BAF2-686CEE07B45C}" presName="hierChild2" presStyleCnt="0"/>
      <dgm:spPr/>
    </dgm:pt>
    <dgm:pt modelId="{4A0F7467-B9E1-403E-A335-520D285ADBD1}" type="pres">
      <dgm:prSet presAssocID="{18135798-C738-483A-B0F0-892C6EECC2C0}" presName="Name37" presStyleLbl="parChTrans1D2" presStyleIdx="0" presStyleCnt="22"/>
      <dgm:spPr/>
    </dgm:pt>
    <dgm:pt modelId="{0E5C9265-D3DC-4E18-A44E-72B9A18FC7B6}" type="pres">
      <dgm:prSet presAssocID="{1C6C3A6C-92B4-40D9-87D4-E69777364E0D}" presName="hierRoot2" presStyleCnt="0">
        <dgm:presLayoutVars>
          <dgm:hierBranch val="init"/>
        </dgm:presLayoutVars>
      </dgm:prSet>
      <dgm:spPr/>
    </dgm:pt>
    <dgm:pt modelId="{53D0F66F-3311-4206-8F81-7497D4D085CA}" type="pres">
      <dgm:prSet presAssocID="{1C6C3A6C-92B4-40D9-87D4-E69777364E0D}" presName="rootComposite" presStyleCnt="0"/>
      <dgm:spPr/>
    </dgm:pt>
    <dgm:pt modelId="{E168D385-269A-4B6C-9A8F-8FF7F05352B5}" type="pres">
      <dgm:prSet presAssocID="{1C6C3A6C-92B4-40D9-87D4-E69777364E0D}" presName="rootText" presStyleLbl="node2" presStyleIdx="0" presStyleCnt="11" custScaleX="282045" custScaleY="273999" custLinFactX="223745" custLinFactY="-963122" custLinFactNeighborX="300000" custLinFactNeighborY="-1000000">
        <dgm:presLayoutVars>
          <dgm:chPref val="3"/>
        </dgm:presLayoutVars>
      </dgm:prSet>
      <dgm:spPr/>
    </dgm:pt>
    <dgm:pt modelId="{932602DE-4C34-4F6B-95F0-EC3EEA54FD91}" type="pres">
      <dgm:prSet presAssocID="{1C6C3A6C-92B4-40D9-87D4-E69777364E0D}" presName="rootConnector" presStyleLbl="node2" presStyleIdx="0" presStyleCnt="11"/>
      <dgm:spPr/>
    </dgm:pt>
    <dgm:pt modelId="{EBF582D4-D121-40B5-86ED-57BB7990EF11}" type="pres">
      <dgm:prSet presAssocID="{1C6C3A6C-92B4-40D9-87D4-E69777364E0D}" presName="hierChild4" presStyleCnt="0"/>
      <dgm:spPr/>
    </dgm:pt>
    <dgm:pt modelId="{A9B403CA-5895-48B8-A439-68655C82B3AE}" type="pres">
      <dgm:prSet presAssocID="{D93BF6DF-98FD-4F0A-986E-EF99C74BDC27}" presName="Name37" presStyleLbl="parChTrans1D3" presStyleIdx="0" presStyleCnt="21"/>
      <dgm:spPr/>
    </dgm:pt>
    <dgm:pt modelId="{50157B27-CEB7-4659-94C4-2F894CA2E921}" type="pres">
      <dgm:prSet presAssocID="{AE94A317-7731-4B48-BF49-F095FDC50A50}" presName="hierRoot2" presStyleCnt="0">
        <dgm:presLayoutVars>
          <dgm:hierBranch val="init"/>
        </dgm:presLayoutVars>
      </dgm:prSet>
      <dgm:spPr/>
    </dgm:pt>
    <dgm:pt modelId="{952ACF63-D313-4719-B19C-5D4688EE3A27}" type="pres">
      <dgm:prSet presAssocID="{AE94A317-7731-4B48-BF49-F095FDC50A50}" presName="rootComposite" presStyleCnt="0"/>
      <dgm:spPr/>
    </dgm:pt>
    <dgm:pt modelId="{54FE5DCB-6587-4770-A600-8EC264627F72}" type="pres">
      <dgm:prSet presAssocID="{AE94A317-7731-4B48-BF49-F095FDC50A50}" presName="rootText" presStyleLbl="node3" presStyleIdx="0" presStyleCnt="21" custScaleX="218775" custScaleY="201025" custLinFactX="300000" custLinFactY="-942175" custLinFactNeighborX="338509" custLinFactNeighborY="-1000000">
        <dgm:presLayoutVars>
          <dgm:chPref val="3"/>
        </dgm:presLayoutVars>
      </dgm:prSet>
      <dgm:spPr/>
    </dgm:pt>
    <dgm:pt modelId="{EA363502-3ED5-4938-96B7-431252C08AEA}" type="pres">
      <dgm:prSet presAssocID="{AE94A317-7731-4B48-BF49-F095FDC50A50}" presName="rootConnector" presStyleLbl="node3" presStyleIdx="0" presStyleCnt="21"/>
      <dgm:spPr/>
    </dgm:pt>
    <dgm:pt modelId="{14B4D663-6F0E-4D94-8EBA-2F0511B11A2B}" type="pres">
      <dgm:prSet presAssocID="{AE94A317-7731-4B48-BF49-F095FDC50A50}" presName="hierChild4" presStyleCnt="0"/>
      <dgm:spPr/>
    </dgm:pt>
    <dgm:pt modelId="{EBD472AA-24E1-4C2F-8BAB-D5F9A81C9B2A}" type="pres">
      <dgm:prSet presAssocID="{AE94A317-7731-4B48-BF49-F095FDC50A50}" presName="hierChild5" presStyleCnt="0"/>
      <dgm:spPr/>
    </dgm:pt>
    <dgm:pt modelId="{BFAA9B9F-C6DA-4B8E-B133-224B3A52193A}" type="pres">
      <dgm:prSet presAssocID="{C41A7330-B774-4647-A7EC-43B889858A2C}" presName="Name37" presStyleLbl="parChTrans1D3" presStyleIdx="1" presStyleCnt="21"/>
      <dgm:spPr/>
    </dgm:pt>
    <dgm:pt modelId="{A03E18F9-6659-4E2B-94C3-023A40C13F56}" type="pres">
      <dgm:prSet presAssocID="{26395556-A385-42F8-9CC0-21ED7B1C8521}" presName="hierRoot2" presStyleCnt="0">
        <dgm:presLayoutVars>
          <dgm:hierBranch val="init"/>
        </dgm:presLayoutVars>
      </dgm:prSet>
      <dgm:spPr/>
    </dgm:pt>
    <dgm:pt modelId="{9A545356-6835-4E66-85D6-9722726F3872}" type="pres">
      <dgm:prSet presAssocID="{26395556-A385-42F8-9CC0-21ED7B1C8521}" presName="rootComposite" presStyleCnt="0"/>
      <dgm:spPr/>
    </dgm:pt>
    <dgm:pt modelId="{E821C433-9376-4E4D-91B6-F8F2A72285E1}" type="pres">
      <dgm:prSet presAssocID="{26395556-A385-42F8-9CC0-21ED7B1C8521}" presName="rootText" presStyleLbl="node3" presStyleIdx="1" presStyleCnt="21" custScaleX="300914" custScaleY="218472" custLinFactX="50245" custLinFactY="-1036131" custLinFactNeighborX="100000" custLinFactNeighborY="-1100000">
        <dgm:presLayoutVars>
          <dgm:chPref val="3"/>
        </dgm:presLayoutVars>
      </dgm:prSet>
      <dgm:spPr/>
    </dgm:pt>
    <dgm:pt modelId="{88852ADA-A7A0-4C12-ADB7-0D5684B9096B}" type="pres">
      <dgm:prSet presAssocID="{26395556-A385-42F8-9CC0-21ED7B1C8521}" presName="rootConnector" presStyleLbl="node3" presStyleIdx="1" presStyleCnt="21"/>
      <dgm:spPr/>
    </dgm:pt>
    <dgm:pt modelId="{73EBEE95-93CD-4571-9DC0-7A5AA30A11B9}" type="pres">
      <dgm:prSet presAssocID="{26395556-A385-42F8-9CC0-21ED7B1C8521}" presName="hierChild4" presStyleCnt="0"/>
      <dgm:spPr/>
    </dgm:pt>
    <dgm:pt modelId="{897AA999-FFE2-4018-9791-C480C2599151}" type="pres">
      <dgm:prSet presAssocID="{26395556-A385-42F8-9CC0-21ED7B1C8521}" presName="hierChild5" presStyleCnt="0"/>
      <dgm:spPr/>
    </dgm:pt>
    <dgm:pt modelId="{0A25FCEC-977E-403E-B3B9-8B95E08B232F}" type="pres">
      <dgm:prSet presAssocID="{73562118-D2E7-4A16-B9B1-7887580308B9}" presName="Name37" presStyleLbl="parChTrans1D3" presStyleIdx="2" presStyleCnt="21"/>
      <dgm:spPr/>
    </dgm:pt>
    <dgm:pt modelId="{2159DE69-30A8-4B32-98C5-0C1DD2F86BD8}" type="pres">
      <dgm:prSet presAssocID="{CB47A0E6-1653-4FC7-A519-0A8FD94E5DEC}" presName="hierRoot2" presStyleCnt="0">
        <dgm:presLayoutVars>
          <dgm:hierBranch val="init"/>
        </dgm:presLayoutVars>
      </dgm:prSet>
      <dgm:spPr/>
    </dgm:pt>
    <dgm:pt modelId="{119573FB-A6CA-44DB-9E6C-573D52944FC4}" type="pres">
      <dgm:prSet presAssocID="{CB47A0E6-1653-4FC7-A519-0A8FD94E5DEC}" presName="rootComposite" presStyleCnt="0"/>
      <dgm:spPr/>
    </dgm:pt>
    <dgm:pt modelId="{49E3171D-5E25-427F-B083-13E843E72AE4}" type="pres">
      <dgm:prSet presAssocID="{CB47A0E6-1653-4FC7-A519-0A8FD94E5DEC}" presName="rootText" presStyleLbl="node3" presStyleIdx="2" presStyleCnt="21" custScaleX="223025" custScaleY="207000" custLinFactX="300000" custLinFactY="-1087053" custLinFactNeighborX="301400" custLinFactNeighborY="-1100000">
        <dgm:presLayoutVars>
          <dgm:chPref val="3"/>
        </dgm:presLayoutVars>
      </dgm:prSet>
      <dgm:spPr/>
    </dgm:pt>
    <dgm:pt modelId="{5F6C136D-7F77-475E-9F49-407EB136B701}" type="pres">
      <dgm:prSet presAssocID="{CB47A0E6-1653-4FC7-A519-0A8FD94E5DEC}" presName="rootConnector" presStyleLbl="node3" presStyleIdx="2" presStyleCnt="21"/>
      <dgm:spPr/>
    </dgm:pt>
    <dgm:pt modelId="{CEE8126A-3D80-4ABF-9A68-FBB06BFE9B5E}" type="pres">
      <dgm:prSet presAssocID="{CB47A0E6-1653-4FC7-A519-0A8FD94E5DEC}" presName="hierChild4" presStyleCnt="0"/>
      <dgm:spPr/>
    </dgm:pt>
    <dgm:pt modelId="{FF79DBAC-27CD-45C2-A762-DFB8AA1F0D31}" type="pres">
      <dgm:prSet presAssocID="{CB47A0E6-1653-4FC7-A519-0A8FD94E5DEC}" presName="hierChild5" presStyleCnt="0"/>
      <dgm:spPr/>
    </dgm:pt>
    <dgm:pt modelId="{B58E5274-0638-4D5F-AE93-A9CDA521CF01}" type="pres">
      <dgm:prSet presAssocID="{1C6C3A6C-92B4-40D9-87D4-E69777364E0D}" presName="hierChild5" presStyleCnt="0"/>
      <dgm:spPr/>
    </dgm:pt>
    <dgm:pt modelId="{0DE0B0A8-DA90-43FD-9C52-01BDFEE83B57}" type="pres">
      <dgm:prSet presAssocID="{EE634D4F-50A4-48AE-A329-19648D9CDE65}" presName="Name37" presStyleLbl="parChTrans1D2" presStyleIdx="1" presStyleCnt="22"/>
      <dgm:spPr/>
    </dgm:pt>
    <dgm:pt modelId="{0292960A-450C-4B87-A6ED-90C692B3772C}" type="pres">
      <dgm:prSet presAssocID="{61942CD1-F60F-4B20-A7D7-2CC2CAB7404F}" presName="hierRoot2" presStyleCnt="0">
        <dgm:presLayoutVars>
          <dgm:hierBranch val="init"/>
        </dgm:presLayoutVars>
      </dgm:prSet>
      <dgm:spPr/>
    </dgm:pt>
    <dgm:pt modelId="{76E5EE09-E461-4ABE-9BE1-61C8C7FAD046}" type="pres">
      <dgm:prSet presAssocID="{61942CD1-F60F-4B20-A7D7-2CC2CAB7404F}" presName="rootComposite" presStyleCnt="0"/>
      <dgm:spPr/>
    </dgm:pt>
    <dgm:pt modelId="{6450D4E8-C0EF-4911-9BA6-21D8BA76E3BA}" type="pres">
      <dgm:prSet presAssocID="{61942CD1-F60F-4B20-A7D7-2CC2CAB7404F}" presName="rootText" presStyleLbl="node2" presStyleIdx="1" presStyleCnt="11" custScaleX="257780" custScaleY="82803" custLinFactX="1169377" custLinFactY="-500000" custLinFactNeighborX="1200000" custLinFactNeighborY="-587550">
        <dgm:presLayoutVars>
          <dgm:chPref val="3"/>
        </dgm:presLayoutVars>
      </dgm:prSet>
      <dgm:spPr/>
    </dgm:pt>
    <dgm:pt modelId="{BD97E178-575B-41C3-A8C3-46D3B278EF06}" type="pres">
      <dgm:prSet presAssocID="{61942CD1-F60F-4B20-A7D7-2CC2CAB7404F}" presName="rootConnector" presStyleLbl="node2" presStyleIdx="1" presStyleCnt="11"/>
      <dgm:spPr/>
    </dgm:pt>
    <dgm:pt modelId="{849C194D-6CC0-41F8-8B70-6D6AA20D036D}" type="pres">
      <dgm:prSet presAssocID="{61942CD1-F60F-4B20-A7D7-2CC2CAB7404F}" presName="hierChild4" presStyleCnt="0"/>
      <dgm:spPr/>
    </dgm:pt>
    <dgm:pt modelId="{285A8E35-CBE4-4DF2-B234-E8C906AB7E62}" type="pres">
      <dgm:prSet presAssocID="{61942CD1-F60F-4B20-A7D7-2CC2CAB7404F}" presName="hierChild5" presStyleCnt="0"/>
      <dgm:spPr/>
    </dgm:pt>
    <dgm:pt modelId="{1BD9A5D0-B5F5-4939-A72E-07BF226522B5}" type="pres">
      <dgm:prSet presAssocID="{901936FA-D842-429A-A7C6-AB4BA9851C19}" presName="Name37" presStyleLbl="parChTrans1D2" presStyleIdx="2" presStyleCnt="22"/>
      <dgm:spPr/>
    </dgm:pt>
    <dgm:pt modelId="{9C786AB9-12B4-4B36-B76C-925F5299D678}" type="pres">
      <dgm:prSet presAssocID="{DBE64C2B-DA80-4560-B01D-770BBDE50A6F}" presName="hierRoot2" presStyleCnt="0">
        <dgm:presLayoutVars>
          <dgm:hierBranch val="init"/>
        </dgm:presLayoutVars>
      </dgm:prSet>
      <dgm:spPr/>
    </dgm:pt>
    <dgm:pt modelId="{08F280D6-5A1E-4D96-B53C-C495736840B4}" type="pres">
      <dgm:prSet presAssocID="{DBE64C2B-DA80-4560-B01D-770BBDE50A6F}" presName="rootComposite" presStyleCnt="0"/>
      <dgm:spPr/>
    </dgm:pt>
    <dgm:pt modelId="{E5B045B6-8FE5-437C-908C-F2F0ADC90CF3}" type="pres">
      <dgm:prSet presAssocID="{DBE64C2B-DA80-4560-B01D-770BBDE50A6F}" presName="rootText" presStyleLbl="node2" presStyleIdx="2" presStyleCnt="11" custScaleX="273898" custScaleY="257375" custLinFactX="4453" custLinFactY="100000" custLinFactNeighborX="100000" custLinFactNeighborY="149258">
        <dgm:presLayoutVars>
          <dgm:chPref val="3"/>
        </dgm:presLayoutVars>
      </dgm:prSet>
      <dgm:spPr/>
    </dgm:pt>
    <dgm:pt modelId="{86FBFC52-E408-4197-B877-21662709C571}" type="pres">
      <dgm:prSet presAssocID="{DBE64C2B-DA80-4560-B01D-770BBDE50A6F}" presName="rootConnector" presStyleLbl="node2" presStyleIdx="2" presStyleCnt="11"/>
      <dgm:spPr/>
    </dgm:pt>
    <dgm:pt modelId="{0AF66608-0100-4256-8D6D-B633446BCC82}" type="pres">
      <dgm:prSet presAssocID="{DBE64C2B-DA80-4560-B01D-770BBDE50A6F}" presName="hierChild4" presStyleCnt="0"/>
      <dgm:spPr/>
    </dgm:pt>
    <dgm:pt modelId="{2129354B-306E-452E-9633-129F8A03FD93}" type="pres">
      <dgm:prSet presAssocID="{F5E87277-81CE-4A41-8A43-4F89A9208F88}" presName="Name37" presStyleLbl="parChTrans1D3" presStyleIdx="3" presStyleCnt="21"/>
      <dgm:spPr/>
    </dgm:pt>
    <dgm:pt modelId="{CF98BD67-F404-41F2-8FAF-8912AE62B849}" type="pres">
      <dgm:prSet presAssocID="{CB65ADD1-D72E-497C-BA89-2BCBB21FEE01}" presName="hierRoot2" presStyleCnt="0">
        <dgm:presLayoutVars>
          <dgm:hierBranch val="init"/>
        </dgm:presLayoutVars>
      </dgm:prSet>
      <dgm:spPr/>
    </dgm:pt>
    <dgm:pt modelId="{A8E9D572-45A6-473A-981F-BC686C487CD6}" type="pres">
      <dgm:prSet presAssocID="{CB65ADD1-D72E-497C-BA89-2BCBB21FEE01}" presName="rootComposite" presStyleCnt="0"/>
      <dgm:spPr/>
    </dgm:pt>
    <dgm:pt modelId="{FDB7B87F-4BEF-44FB-8E9F-FB30A3E100D8}" type="pres">
      <dgm:prSet presAssocID="{CB65ADD1-D72E-497C-BA89-2BCBB21FEE01}" presName="rootText" presStyleLbl="node3" presStyleIdx="3" presStyleCnt="21" custScaleX="228540" custScaleY="183853" custLinFactX="400000" custLinFactY="107153" custLinFactNeighborX="474395" custLinFactNeighborY="200000">
        <dgm:presLayoutVars>
          <dgm:chPref val="3"/>
        </dgm:presLayoutVars>
      </dgm:prSet>
      <dgm:spPr/>
    </dgm:pt>
    <dgm:pt modelId="{13437372-522C-49AB-823D-C00E1EEF7917}" type="pres">
      <dgm:prSet presAssocID="{CB65ADD1-D72E-497C-BA89-2BCBB21FEE01}" presName="rootConnector" presStyleLbl="node3" presStyleIdx="3" presStyleCnt="21"/>
      <dgm:spPr/>
    </dgm:pt>
    <dgm:pt modelId="{1BC8766C-8B62-45BB-AD8E-7759BD3E6DD9}" type="pres">
      <dgm:prSet presAssocID="{CB65ADD1-D72E-497C-BA89-2BCBB21FEE01}" presName="hierChild4" presStyleCnt="0"/>
      <dgm:spPr/>
    </dgm:pt>
    <dgm:pt modelId="{B2CDDA56-FDC8-475A-95C9-B63971F871D2}" type="pres">
      <dgm:prSet presAssocID="{CB65ADD1-D72E-497C-BA89-2BCBB21FEE01}" presName="hierChild5" presStyleCnt="0"/>
      <dgm:spPr/>
    </dgm:pt>
    <dgm:pt modelId="{474F1E0D-8222-49E6-8209-92B35A41F1B9}" type="pres">
      <dgm:prSet presAssocID="{F7B6415A-FAA8-437F-A372-712F19EC7083}" presName="Name37" presStyleLbl="parChTrans1D3" presStyleIdx="4" presStyleCnt="21"/>
      <dgm:spPr/>
    </dgm:pt>
    <dgm:pt modelId="{B5C70DAE-57EA-493F-B16B-F456BE797C5A}" type="pres">
      <dgm:prSet presAssocID="{75BF2B46-9465-4DE0-AD96-952FA374FEAF}" presName="hierRoot2" presStyleCnt="0">
        <dgm:presLayoutVars>
          <dgm:hierBranch val="init"/>
        </dgm:presLayoutVars>
      </dgm:prSet>
      <dgm:spPr/>
    </dgm:pt>
    <dgm:pt modelId="{8A88AA8E-C47A-43A3-ACFD-618D9D34D3F0}" type="pres">
      <dgm:prSet presAssocID="{75BF2B46-9465-4DE0-AD96-952FA374FEAF}" presName="rootComposite" presStyleCnt="0"/>
      <dgm:spPr/>
    </dgm:pt>
    <dgm:pt modelId="{A05C961E-6B7A-4B39-B81A-38BBBC43DD96}" type="pres">
      <dgm:prSet presAssocID="{75BF2B46-9465-4DE0-AD96-952FA374FEAF}" presName="rootText" presStyleLbl="node3" presStyleIdx="4" presStyleCnt="21" custScaleX="187601" custScaleY="203604" custLinFactY="102474" custLinFactNeighborX="-18230" custLinFactNeighborY="200000">
        <dgm:presLayoutVars>
          <dgm:chPref val="3"/>
        </dgm:presLayoutVars>
      </dgm:prSet>
      <dgm:spPr/>
    </dgm:pt>
    <dgm:pt modelId="{5B437CA3-5381-402E-809E-932B34A01EB4}" type="pres">
      <dgm:prSet presAssocID="{75BF2B46-9465-4DE0-AD96-952FA374FEAF}" presName="rootConnector" presStyleLbl="node3" presStyleIdx="4" presStyleCnt="21"/>
      <dgm:spPr/>
    </dgm:pt>
    <dgm:pt modelId="{42A01791-158B-4F8F-BDE3-54506663C03A}" type="pres">
      <dgm:prSet presAssocID="{75BF2B46-9465-4DE0-AD96-952FA374FEAF}" presName="hierChild4" presStyleCnt="0"/>
      <dgm:spPr/>
    </dgm:pt>
    <dgm:pt modelId="{F4D08D74-6A6E-4D16-B250-B18955BE7CDB}" type="pres">
      <dgm:prSet presAssocID="{31CF8F96-EACB-458D-A4A7-57F1E81B88C4}" presName="Name37" presStyleLbl="parChTrans1D4" presStyleIdx="0" presStyleCnt="2"/>
      <dgm:spPr/>
    </dgm:pt>
    <dgm:pt modelId="{5EFA04F9-E4EC-4493-8CC4-65DAAE206EA9}" type="pres">
      <dgm:prSet presAssocID="{48C32C55-CF36-4C7C-8EB2-D3E1FBFA7481}" presName="hierRoot2" presStyleCnt="0">
        <dgm:presLayoutVars>
          <dgm:hierBranch val="init"/>
        </dgm:presLayoutVars>
      </dgm:prSet>
      <dgm:spPr/>
    </dgm:pt>
    <dgm:pt modelId="{FC3B086F-CA46-4D7E-8830-EE3FAA36AA66}" type="pres">
      <dgm:prSet presAssocID="{48C32C55-CF36-4C7C-8EB2-D3E1FBFA7481}" presName="rootComposite" presStyleCnt="0"/>
      <dgm:spPr/>
    </dgm:pt>
    <dgm:pt modelId="{29CED878-E5E9-4E73-9DA3-F2923E4C34DF}" type="pres">
      <dgm:prSet presAssocID="{48C32C55-CF36-4C7C-8EB2-D3E1FBFA7481}" presName="rootText" presStyleLbl="node4" presStyleIdx="0" presStyleCnt="2" custScaleX="403686" custScaleY="150934" custLinFactX="-119942" custLinFactY="113262" custLinFactNeighborX="-200000" custLinFactNeighborY="200000">
        <dgm:presLayoutVars>
          <dgm:chPref val="3"/>
        </dgm:presLayoutVars>
      </dgm:prSet>
      <dgm:spPr>
        <a:prstGeom prst="ellipse">
          <a:avLst/>
        </a:prstGeom>
      </dgm:spPr>
    </dgm:pt>
    <dgm:pt modelId="{119A90A7-DA9A-4098-A48C-0E9FD966D34B}" type="pres">
      <dgm:prSet presAssocID="{48C32C55-CF36-4C7C-8EB2-D3E1FBFA7481}" presName="rootConnector" presStyleLbl="node4" presStyleIdx="0" presStyleCnt="2"/>
      <dgm:spPr/>
    </dgm:pt>
    <dgm:pt modelId="{2ECA48F7-5630-4E12-A97E-F1D26EEE7338}" type="pres">
      <dgm:prSet presAssocID="{48C32C55-CF36-4C7C-8EB2-D3E1FBFA7481}" presName="hierChild4" presStyleCnt="0"/>
      <dgm:spPr/>
    </dgm:pt>
    <dgm:pt modelId="{F6384193-7F8D-4F5C-82C6-C9F24801D3FA}" type="pres">
      <dgm:prSet presAssocID="{48C32C55-CF36-4C7C-8EB2-D3E1FBFA7481}" presName="hierChild5" presStyleCnt="0"/>
      <dgm:spPr/>
    </dgm:pt>
    <dgm:pt modelId="{B1666C62-65F4-473E-9BFE-BC05A994EBF6}" type="pres">
      <dgm:prSet presAssocID="{75BF2B46-9465-4DE0-AD96-952FA374FEAF}" presName="hierChild5" presStyleCnt="0"/>
      <dgm:spPr/>
    </dgm:pt>
    <dgm:pt modelId="{108A8535-41A6-4C2F-9C8B-EF77CE38EB21}" type="pres">
      <dgm:prSet presAssocID="{CAF7EF11-B32D-4DDC-A1EC-55CF409811D2}" presName="Name37" presStyleLbl="parChTrans1D3" presStyleIdx="5" presStyleCnt="21"/>
      <dgm:spPr/>
    </dgm:pt>
    <dgm:pt modelId="{8D857718-E448-4651-B08C-0660F6E4AC5C}" type="pres">
      <dgm:prSet presAssocID="{E6F44972-E34E-438D-A141-662A676A5886}" presName="hierRoot2" presStyleCnt="0">
        <dgm:presLayoutVars>
          <dgm:hierBranch val="init"/>
        </dgm:presLayoutVars>
      </dgm:prSet>
      <dgm:spPr/>
    </dgm:pt>
    <dgm:pt modelId="{AEB9C888-B4D4-40D1-9915-735F3AF6B832}" type="pres">
      <dgm:prSet presAssocID="{E6F44972-E34E-438D-A141-662A676A5886}" presName="rootComposite" presStyleCnt="0"/>
      <dgm:spPr/>
    </dgm:pt>
    <dgm:pt modelId="{14989B05-A424-435B-A36B-4F535132B120}" type="pres">
      <dgm:prSet presAssocID="{E6F44972-E34E-438D-A141-662A676A5886}" presName="rootText" presStyleLbl="node3" presStyleIdx="5" presStyleCnt="21" custScaleX="211878" custScaleY="197098" custLinFactY="107170" custLinFactNeighborX="-56298" custLinFactNeighborY="200000">
        <dgm:presLayoutVars>
          <dgm:chPref val="3"/>
        </dgm:presLayoutVars>
      </dgm:prSet>
      <dgm:spPr/>
    </dgm:pt>
    <dgm:pt modelId="{0E3AA436-99BA-41B4-82C5-D829076C2ADB}" type="pres">
      <dgm:prSet presAssocID="{E6F44972-E34E-438D-A141-662A676A5886}" presName="rootConnector" presStyleLbl="node3" presStyleIdx="5" presStyleCnt="21"/>
      <dgm:spPr/>
    </dgm:pt>
    <dgm:pt modelId="{29C44AFA-FD37-4D97-B254-6116C0B93EAC}" type="pres">
      <dgm:prSet presAssocID="{E6F44972-E34E-438D-A141-662A676A5886}" presName="hierChild4" presStyleCnt="0"/>
      <dgm:spPr/>
    </dgm:pt>
    <dgm:pt modelId="{B1AACEAD-1088-453E-984F-FAB86A64EE90}" type="pres">
      <dgm:prSet presAssocID="{D3048907-0028-4B91-B5DC-8621B8C962F5}" presName="Name37" presStyleLbl="parChTrans1D4" presStyleIdx="1" presStyleCnt="2"/>
      <dgm:spPr/>
    </dgm:pt>
    <dgm:pt modelId="{99867080-07E4-40D2-A103-744912521D3B}" type="pres">
      <dgm:prSet presAssocID="{5B65B3B8-7B38-42F5-8ACA-4DF0039B877A}" presName="hierRoot2" presStyleCnt="0">
        <dgm:presLayoutVars>
          <dgm:hierBranch val="init"/>
        </dgm:presLayoutVars>
      </dgm:prSet>
      <dgm:spPr/>
    </dgm:pt>
    <dgm:pt modelId="{3E22DE5B-A75F-449F-94AE-943D32AFFF5F}" type="pres">
      <dgm:prSet presAssocID="{5B65B3B8-7B38-42F5-8ACA-4DF0039B877A}" presName="rootComposite" presStyleCnt="0"/>
      <dgm:spPr/>
    </dgm:pt>
    <dgm:pt modelId="{099AB8ED-C6F1-4F53-A855-768EE275D3B1}" type="pres">
      <dgm:prSet presAssocID="{5B65B3B8-7B38-42F5-8ACA-4DF0039B877A}" presName="rootText" presStyleLbl="node4" presStyleIdx="1" presStyleCnt="2" custScaleX="493793" custScaleY="133801" custLinFactX="-100000" custLinFactY="118970" custLinFactNeighborX="-167735" custLinFactNeighborY="200000">
        <dgm:presLayoutVars>
          <dgm:chPref val="3"/>
        </dgm:presLayoutVars>
      </dgm:prSet>
      <dgm:spPr>
        <a:prstGeom prst="ellipse">
          <a:avLst/>
        </a:prstGeom>
      </dgm:spPr>
    </dgm:pt>
    <dgm:pt modelId="{653F9738-8590-4ED8-8053-F53B9BC47FF6}" type="pres">
      <dgm:prSet presAssocID="{5B65B3B8-7B38-42F5-8ACA-4DF0039B877A}" presName="rootConnector" presStyleLbl="node4" presStyleIdx="1" presStyleCnt="2"/>
      <dgm:spPr/>
    </dgm:pt>
    <dgm:pt modelId="{22C3BAFF-9556-4871-8A8F-EEDF2B78523C}" type="pres">
      <dgm:prSet presAssocID="{5B65B3B8-7B38-42F5-8ACA-4DF0039B877A}" presName="hierChild4" presStyleCnt="0"/>
      <dgm:spPr/>
    </dgm:pt>
    <dgm:pt modelId="{6A59CA7F-F62C-4535-BF71-9348F7092924}" type="pres">
      <dgm:prSet presAssocID="{5B65B3B8-7B38-42F5-8ACA-4DF0039B877A}" presName="hierChild5" presStyleCnt="0"/>
      <dgm:spPr/>
    </dgm:pt>
    <dgm:pt modelId="{B2570417-7DF9-4D22-B414-971214B8C0AF}" type="pres">
      <dgm:prSet presAssocID="{E6F44972-E34E-438D-A141-662A676A5886}" presName="hierChild5" presStyleCnt="0"/>
      <dgm:spPr/>
    </dgm:pt>
    <dgm:pt modelId="{6CDAB9AC-C08F-4C95-8B26-C676F964A6FE}" type="pres">
      <dgm:prSet presAssocID="{1460D2C2-68F9-49C2-9BDB-ED1032B414EB}" presName="Name37" presStyleLbl="parChTrans1D3" presStyleIdx="6" presStyleCnt="21"/>
      <dgm:spPr/>
    </dgm:pt>
    <dgm:pt modelId="{2B896158-A382-44C1-9D26-DBBE94F119CB}" type="pres">
      <dgm:prSet presAssocID="{97B95F4C-758A-44EF-B336-7F0325B20CFA}" presName="hierRoot2" presStyleCnt="0">
        <dgm:presLayoutVars>
          <dgm:hierBranch val="init"/>
        </dgm:presLayoutVars>
      </dgm:prSet>
      <dgm:spPr/>
    </dgm:pt>
    <dgm:pt modelId="{8E611EC0-583F-4EB1-91A3-1D2F7C585AA4}" type="pres">
      <dgm:prSet presAssocID="{97B95F4C-758A-44EF-B336-7F0325B20CFA}" presName="rootComposite" presStyleCnt="0"/>
      <dgm:spPr/>
    </dgm:pt>
    <dgm:pt modelId="{B299619F-D95F-4CB7-8494-580B3A5202E8}" type="pres">
      <dgm:prSet presAssocID="{97B95F4C-758A-44EF-B336-7F0325B20CFA}" presName="rootText" presStyleLbl="node3" presStyleIdx="6" presStyleCnt="21" custScaleX="339751" custScaleY="213038" custLinFactX="-500000" custLinFactY="100000" custLinFactNeighborX="-584600" custLinFactNeighborY="199078">
        <dgm:presLayoutVars>
          <dgm:chPref val="3"/>
        </dgm:presLayoutVars>
      </dgm:prSet>
      <dgm:spPr/>
    </dgm:pt>
    <dgm:pt modelId="{462EFB4D-F3F5-4016-A234-4C5EA7C83337}" type="pres">
      <dgm:prSet presAssocID="{97B95F4C-758A-44EF-B336-7F0325B20CFA}" presName="rootConnector" presStyleLbl="node3" presStyleIdx="6" presStyleCnt="21"/>
      <dgm:spPr/>
    </dgm:pt>
    <dgm:pt modelId="{FCB0E0EA-2FF1-4ECD-9EF1-D9FB5DD4726E}" type="pres">
      <dgm:prSet presAssocID="{97B95F4C-758A-44EF-B336-7F0325B20CFA}" presName="hierChild4" presStyleCnt="0"/>
      <dgm:spPr/>
    </dgm:pt>
    <dgm:pt modelId="{0B2F28B3-70C5-43ED-8CC2-1A0CF98D303D}" type="pres">
      <dgm:prSet presAssocID="{97B95F4C-758A-44EF-B336-7F0325B20CFA}" presName="hierChild5" presStyleCnt="0"/>
      <dgm:spPr/>
    </dgm:pt>
    <dgm:pt modelId="{1795C730-44B2-4C20-B397-223A5339EADF}" type="pres">
      <dgm:prSet presAssocID="{BFFA9667-0EC5-40C5-8107-1CED01624367}" presName="Name37" presStyleLbl="parChTrans1D3" presStyleIdx="7" presStyleCnt="21"/>
      <dgm:spPr/>
    </dgm:pt>
    <dgm:pt modelId="{42BFD72F-CA01-451D-B532-CA390F3FB4DD}" type="pres">
      <dgm:prSet presAssocID="{C3E07133-BF7B-47B8-BCA9-2F8CF43A9F4B}" presName="hierRoot2" presStyleCnt="0">
        <dgm:presLayoutVars>
          <dgm:hierBranch val="init"/>
        </dgm:presLayoutVars>
      </dgm:prSet>
      <dgm:spPr/>
    </dgm:pt>
    <dgm:pt modelId="{F9FA8C38-8926-401C-8E16-F3818C3ACE24}" type="pres">
      <dgm:prSet presAssocID="{C3E07133-BF7B-47B8-BCA9-2F8CF43A9F4B}" presName="rootComposite" presStyleCnt="0"/>
      <dgm:spPr/>
    </dgm:pt>
    <dgm:pt modelId="{CE810C41-1517-4A7F-AC97-6B0CCBA77F4A}" type="pres">
      <dgm:prSet presAssocID="{C3E07133-BF7B-47B8-BCA9-2F8CF43A9F4B}" presName="rootText" presStyleLbl="node3" presStyleIdx="7" presStyleCnt="21" custScaleX="266694" custScaleY="223208" custLinFactY="105896" custLinFactNeighborX="-96642" custLinFactNeighborY="200000">
        <dgm:presLayoutVars>
          <dgm:chPref val="3"/>
        </dgm:presLayoutVars>
      </dgm:prSet>
      <dgm:spPr/>
    </dgm:pt>
    <dgm:pt modelId="{41FE6058-6EF6-4AF1-89BC-4F61768C2F3D}" type="pres">
      <dgm:prSet presAssocID="{C3E07133-BF7B-47B8-BCA9-2F8CF43A9F4B}" presName="rootConnector" presStyleLbl="node3" presStyleIdx="7" presStyleCnt="21"/>
      <dgm:spPr/>
    </dgm:pt>
    <dgm:pt modelId="{C37F968E-D85A-4DCA-A1A9-B2F8A79CEB0C}" type="pres">
      <dgm:prSet presAssocID="{C3E07133-BF7B-47B8-BCA9-2F8CF43A9F4B}" presName="hierChild4" presStyleCnt="0"/>
      <dgm:spPr/>
    </dgm:pt>
    <dgm:pt modelId="{1CF400B8-08A3-4480-A80F-DBF7193CE416}" type="pres">
      <dgm:prSet presAssocID="{C3E07133-BF7B-47B8-BCA9-2F8CF43A9F4B}" presName="hierChild5" presStyleCnt="0"/>
      <dgm:spPr/>
    </dgm:pt>
    <dgm:pt modelId="{73534FA4-FCD0-4E8A-9CD9-FF69C04D0F98}" type="pres">
      <dgm:prSet presAssocID="{DBE64C2B-DA80-4560-B01D-770BBDE50A6F}" presName="hierChild5" presStyleCnt="0"/>
      <dgm:spPr/>
    </dgm:pt>
    <dgm:pt modelId="{54CDCF4C-4FB1-42EB-BE38-BAD6F6C6E1EB}" type="pres">
      <dgm:prSet presAssocID="{57204895-F6C0-4FCF-B5AF-80B8F731CBBC}" presName="Name37" presStyleLbl="parChTrans1D2" presStyleIdx="3" presStyleCnt="22"/>
      <dgm:spPr/>
    </dgm:pt>
    <dgm:pt modelId="{EEFA47D7-5EDF-493A-96A3-0A03147A7EF4}" type="pres">
      <dgm:prSet presAssocID="{97B6DB5C-8963-481E-A2D0-8C574C5D89E4}" presName="hierRoot2" presStyleCnt="0">
        <dgm:presLayoutVars>
          <dgm:hierBranch val="init"/>
        </dgm:presLayoutVars>
      </dgm:prSet>
      <dgm:spPr/>
    </dgm:pt>
    <dgm:pt modelId="{81D4EE40-652B-4926-993A-B181A6291809}" type="pres">
      <dgm:prSet presAssocID="{97B6DB5C-8963-481E-A2D0-8C574C5D89E4}" presName="rootComposite" presStyleCnt="0"/>
      <dgm:spPr/>
    </dgm:pt>
    <dgm:pt modelId="{96111A3B-2072-44E6-920C-D1DFEF8AF435}" type="pres">
      <dgm:prSet presAssocID="{97B6DB5C-8963-481E-A2D0-8C574C5D89E4}" presName="rootText" presStyleLbl="node2" presStyleIdx="3" presStyleCnt="11" custScaleX="247914" custLinFactX="700000" custLinFactY="-200000" custLinFactNeighborX="720845" custLinFactNeighborY="-221488">
        <dgm:presLayoutVars>
          <dgm:chPref val="3"/>
        </dgm:presLayoutVars>
      </dgm:prSet>
      <dgm:spPr/>
    </dgm:pt>
    <dgm:pt modelId="{C4EA2FD2-389D-43BC-8380-1DA757DBCE8A}" type="pres">
      <dgm:prSet presAssocID="{97B6DB5C-8963-481E-A2D0-8C574C5D89E4}" presName="rootConnector" presStyleLbl="node2" presStyleIdx="3" presStyleCnt="11"/>
      <dgm:spPr/>
    </dgm:pt>
    <dgm:pt modelId="{6A19E8AC-3861-4AE4-AD5D-94419BBE545E}" type="pres">
      <dgm:prSet presAssocID="{97B6DB5C-8963-481E-A2D0-8C574C5D89E4}" presName="hierChild4" presStyleCnt="0"/>
      <dgm:spPr/>
    </dgm:pt>
    <dgm:pt modelId="{A864BC2D-DA89-408B-9A7F-0CD5180A5FE7}" type="pres">
      <dgm:prSet presAssocID="{97B6DB5C-8963-481E-A2D0-8C574C5D89E4}" presName="hierChild5" presStyleCnt="0"/>
      <dgm:spPr/>
    </dgm:pt>
    <dgm:pt modelId="{4A25E51F-A5BF-4DA7-855B-2145D4D7247F}" type="pres">
      <dgm:prSet presAssocID="{0974FF46-3631-4CE3-8F0F-07874BCB4B9F}" presName="Name37" presStyleLbl="parChTrans1D2" presStyleIdx="4" presStyleCnt="22"/>
      <dgm:spPr/>
    </dgm:pt>
    <dgm:pt modelId="{F1FE3CFF-4E57-4DC1-AF4D-FD7A966ED75E}" type="pres">
      <dgm:prSet presAssocID="{9568F59D-9DB1-4F7D-8283-A799A9AF889F}" presName="hierRoot2" presStyleCnt="0">
        <dgm:presLayoutVars>
          <dgm:hierBranch val="init"/>
        </dgm:presLayoutVars>
      </dgm:prSet>
      <dgm:spPr/>
    </dgm:pt>
    <dgm:pt modelId="{668D6C1C-231C-4832-968C-7A86D97E9892}" type="pres">
      <dgm:prSet presAssocID="{9568F59D-9DB1-4F7D-8283-A799A9AF889F}" presName="rootComposite" presStyleCnt="0"/>
      <dgm:spPr/>
    </dgm:pt>
    <dgm:pt modelId="{10235D14-2852-4CEF-8FF0-0E6A82F67293}" type="pres">
      <dgm:prSet presAssocID="{9568F59D-9DB1-4F7D-8283-A799A9AF889F}" presName="rootText" presStyleLbl="node2" presStyleIdx="4" presStyleCnt="11" custScaleX="205150" custScaleY="195472" custLinFactX="301748" custLinFactY="100000" custLinFactNeighborX="400000" custLinFactNeighborY="112717">
        <dgm:presLayoutVars>
          <dgm:chPref val="3"/>
        </dgm:presLayoutVars>
      </dgm:prSet>
      <dgm:spPr/>
    </dgm:pt>
    <dgm:pt modelId="{B32B1198-C71C-46A9-AB37-41996D96D9ED}" type="pres">
      <dgm:prSet presAssocID="{9568F59D-9DB1-4F7D-8283-A799A9AF889F}" presName="rootConnector" presStyleLbl="node2" presStyleIdx="4" presStyleCnt="11"/>
      <dgm:spPr/>
    </dgm:pt>
    <dgm:pt modelId="{5F1BBEF2-2481-4720-AAEA-E2A1AD79A6DE}" type="pres">
      <dgm:prSet presAssocID="{9568F59D-9DB1-4F7D-8283-A799A9AF889F}" presName="hierChild4" presStyleCnt="0"/>
      <dgm:spPr/>
    </dgm:pt>
    <dgm:pt modelId="{026CA07F-FB59-4213-91FC-39680730867B}" type="pres">
      <dgm:prSet presAssocID="{BFF6A3F4-2D93-4A29-BB75-591B0BF5EB0A}" presName="Name37" presStyleLbl="parChTrans1D3" presStyleIdx="8" presStyleCnt="21"/>
      <dgm:spPr/>
    </dgm:pt>
    <dgm:pt modelId="{FF973070-DED3-4341-A6EB-5F6F9F871875}" type="pres">
      <dgm:prSet presAssocID="{FCC179EB-C948-45D6-9356-FDD96FC85752}" presName="hierRoot2" presStyleCnt="0">
        <dgm:presLayoutVars>
          <dgm:hierBranch val="init"/>
        </dgm:presLayoutVars>
      </dgm:prSet>
      <dgm:spPr/>
    </dgm:pt>
    <dgm:pt modelId="{2CC7806F-6375-4274-B239-99085F8F152A}" type="pres">
      <dgm:prSet presAssocID="{FCC179EB-C948-45D6-9356-FDD96FC85752}" presName="rootComposite" presStyleCnt="0"/>
      <dgm:spPr/>
    </dgm:pt>
    <dgm:pt modelId="{F9470963-23C4-45BD-A0FA-B2F06FE5F44E}" type="pres">
      <dgm:prSet presAssocID="{FCC179EB-C948-45D6-9356-FDD96FC85752}" presName="rootText" presStyleLbl="node3" presStyleIdx="8" presStyleCnt="21" custScaleX="341177" custScaleY="138453" custLinFactX="314935" custLinFactY="173886" custLinFactNeighborX="400000" custLinFactNeighborY="200000">
        <dgm:presLayoutVars>
          <dgm:chPref val="3"/>
        </dgm:presLayoutVars>
      </dgm:prSet>
      <dgm:spPr/>
    </dgm:pt>
    <dgm:pt modelId="{F5A8D0B2-4D11-42A2-A070-CDF6602D0DA7}" type="pres">
      <dgm:prSet presAssocID="{FCC179EB-C948-45D6-9356-FDD96FC85752}" presName="rootConnector" presStyleLbl="node3" presStyleIdx="8" presStyleCnt="21"/>
      <dgm:spPr/>
    </dgm:pt>
    <dgm:pt modelId="{C59E45E0-B4A1-4110-9BB7-C33379092FC5}" type="pres">
      <dgm:prSet presAssocID="{FCC179EB-C948-45D6-9356-FDD96FC85752}" presName="hierChild4" presStyleCnt="0"/>
      <dgm:spPr/>
    </dgm:pt>
    <dgm:pt modelId="{302CBCC5-A3D0-4F04-A78B-1A920FC2DABF}" type="pres">
      <dgm:prSet presAssocID="{FCC179EB-C948-45D6-9356-FDD96FC85752}" presName="hierChild5" presStyleCnt="0"/>
      <dgm:spPr/>
    </dgm:pt>
    <dgm:pt modelId="{2497E8C8-D0F3-4CDE-9B5C-9BD48A380403}" type="pres">
      <dgm:prSet presAssocID="{E64BFA7A-6CC3-4E29-AF95-7D8C6A4EBE09}" presName="Name37" presStyleLbl="parChTrans1D3" presStyleIdx="9" presStyleCnt="21"/>
      <dgm:spPr/>
    </dgm:pt>
    <dgm:pt modelId="{F36E6A3A-9A74-4503-B740-596D78763138}" type="pres">
      <dgm:prSet presAssocID="{2A0185E9-6547-431E-8765-0651A873BFBB}" presName="hierRoot2" presStyleCnt="0">
        <dgm:presLayoutVars>
          <dgm:hierBranch val="init"/>
        </dgm:presLayoutVars>
      </dgm:prSet>
      <dgm:spPr/>
    </dgm:pt>
    <dgm:pt modelId="{9AE7D961-872C-4539-80E8-51200DD7F87F}" type="pres">
      <dgm:prSet presAssocID="{2A0185E9-6547-431E-8765-0651A873BFBB}" presName="rootComposite" presStyleCnt="0"/>
      <dgm:spPr/>
    </dgm:pt>
    <dgm:pt modelId="{7A03ED67-97A7-4CA7-A663-0B7ECA520B4C}" type="pres">
      <dgm:prSet presAssocID="{2A0185E9-6547-431E-8765-0651A873BFBB}" presName="rootText" presStyleLbl="node3" presStyleIdx="9" presStyleCnt="21" custScaleX="241244" custScaleY="147815" custLinFactX="367843" custLinFactY="200000" custLinFactNeighborX="400000" custLinFactNeighborY="222451">
        <dgm:presLayoutVars>
          <dgm:chPref val="3"/>
        </dgm:presLayoutVars>
      </dgm:prSet>
      <dgm:spPr/>
    </dgm:pt>
    <dgm:pt modelId="{21BD4703-3E09-4262-9683-EF9BA99561BE}" type="pres">
      <dgm:prSet presAssocID="{2A0185E9-6547-431E-8765-0651A873BFBB}" presName="rootConnector" presStyleLbl="node3" presStyleIdx="9" presStyleCnt="21"/>
      <dgm:spPr/>
    </dgm:pt>
    <dgm:pt modelId="{A376E401-4ABE-471E-8986-36B21EEF90E3}" type="pres">
      <dgm:prSet presAssocID="{2A0185E9-6547-431E-8765-0651A873BFBB}" presName="hierChild4" presStyleCnt="0"/>
      <dgm:spPr/>
    </dgm:pt>
    <dgm:pt modelId="{599EC727-6C09-4D16-A16B-7258C1E092CE}" type="pres">
      <dgm:prSet presAssocID="{2A0185E9-6547-431E-8765-0651A873BFBB}" presName="hierChild5" presStyleCnt="0"/>
      <dgm:spPr/>
    </dgm:pt>
    <dgm:pt modelId="{E6576D09-3ADE-4860-B8A0-0FE964480B70}" type="pres">
      <dgm:prSet presAssocID="{9568F59D-9DB1-4F7D-8283-A799A9AF889F}" presName="hierChild5" presStyleCnt="0"/>
      <dgm:spPr/>
    </dgm:pt>
    <dgm:pt modelId="{0DD41A2A-94BE-4CF8-BD5C-1F2D5675E102}" type="pres">
      <dgm:prSet presAssocID="{37A4C278-587E-46D5-A95E-32B276E45FCC}" presName="Name37" presStyleLbl="parChTrans1D2" presStyleIdx="5" presStyleCnt="22"/>
      <dgm:spPr/>
    </dgm:pt>
    <dgm:pt modelId="{1CE9BEED-03A2-4E9F-B108-648241AA9ECD}" type="pres">
      <dgm:prSet presAssocID="{5A09C869-93BD-4468-B9EA-0F0AEFA07A36}" presName="hierRoot2" presStyleCnt="0">
        <dgm:presLayoutVars>
          <dgm:hierBranch val="init"/>
        </dgm:presLayoutVars>
      </dgm:prSet>
      <dgm:spPr/>
    </dgm:pt>
    <dgm:pt modelId="{AEB67031-941B-4BD7-9922-6C69399D4CC5}" type="pres">
      <dgm:prSet presAssocID="{5A09C869-93BD-4468-B9EA-0F0AEFA07A36}" presName="rootComposite" presStyleCnt="0"/>
      <dgm:spPr/>
    </dgm:pt>
    <dgm:pt modelId="{55EB8922-ACFD-4C66-ADC2-F0ECD3487AF5}" type="pres">
      <dgm:prSet presAssocID="{5A09C869-93BD-4468-B9EA-0F0AEFA07A36}" presName="rootText" presStyleLbl="node2" presStyleIdx="5" presStyleCnt="11" custScaleX="260121" custScaleY="188225" custLinFactX="317446" custLinFactY="100000" custLinFactNeighborX="400000" custLinFactNeighborY="107612">
        <dgm:presLayoutVars>
          <dgm:chPref val="3"/>
        </dgm:presLayoutVars>
      </dgm:prSet>
      <dgm:spPr/>
    </dgm:pt>
    <dgm:pt modelId="{6C7EC876-770E-4066-AFAB-4CCA9F9BB5C0}" type="pres">
      <dgm:prSet presAssocID="{5A09C869-93BD-4468-B9EA-0F0AEFA07A36}" presName="rootConnector" presStyleLbl="node2" presStyleIdx="5" presStyleCnt="11"/>
      <dgm:spPr/>
    </dgm:pt>
    <dgm:pt modelId="{65542BF9-B480-46C7-B7E9-857EC9B80C7C}" type="pres">
      <dgm:prSet presAssocID="{5A09C869-93BD-4468-B9EA-0F0AEFA07A36}" presName="hierChild4" presStyleCnt="0"/>
      <dgm:spPr/>
    </dgm:pt>
    <dgm:pt modelId="{A6520D20-A9E2-484F-8B29-D38AC0C5351F}" type="pres">
      <dgm:prSet presAssocID="{5A09C869-93BD-4468-B9EA-0F0AEFA07A36}" presName="hierChild5" presStyleCnt="0"/>
      <dgm:spPr/>
    </dgm:pt>
    <dgm:pt modelId="{C5BFEAF2-6D28-4ACB-A2BB-B187FAE86CB3}" type="pres">
      <dgm:prSet presAssocID="{3D872F2D-6366-441A-8799-BA37B175228F}" presName="Name37" presStyleLbl="parChTrans1D2" presStyleIdx="6" presStyleCnt="22"/>
      <dgm:spPr/>
    </dgm:pt>
    <dgm:pt modelId="{03B4ED96-5321-430C-A93B-9B92A9C7A9A4}" type="pres">
      <dgm:prSet presAssocID="{9E324DA7-EF37-49D9-8AEC-5FB6A9CD87BB}" presName="hierRoot2" presStyleCnt="0">
        <dgm:presLayoutVars>
          <dgm:hierBranch val="init"/>
        </dgm:presLayoutVars>
      </dgm:prSet>
      <dgm:spPr/>
    </dgm:pt>
    <dgm:pt modelId="{896425E5-C00F-408D-BD5E-B8648F6EC659}" type="pres">
      <dgm:prSet presAssocID="{9E324DA7-EF37-49D9-8AEC-5FB6A9CD87BB}" presName="rootComposite" presStyleCnt="0"/>
      <dgm:spPr/>
    </dgm:pt>
    <dgm:pt modelId="{702C2B1D-F2C1-4AF6-BE2E-2B484CACD0FA}" type="pres">
      <dgm:prSet presAssocID="{9E324DA7-EF37-49D9-8AEC-5FB6A9CD87BB}" presName="rootText" presStyleLbl="node2" presStyleIdx="6" presStyleCnt="11" custScaleX="241158" custScaleY="157230" custLinFactX="-468264" custLinFactY="-802890" custLinFactNeighborX="-500000" custLinFactNeighborY="-900000">
        <dgm:presLayoutVars>
          <dgm:chPref val="3"/>
        </dgm:presLayoutVars>
      </dgm:prSet>
      <dgm:spPr/>
    </dgm:pt>
    <dgm:pt modelId="{8714509E-CB04-4316-8FA0-0EE044867F60}" type="pres">
      <dgm:prSet presAssocID="{9E324DA7-EF37-49D9-8AEC-5FB6A9CD87BB}" presName="rootConnector" presStyleLbl="node2" presStyleIdx="6" presStyleCnt="11"/>
      <dgm:spPr/>
    </dgm:pt>
    <dgm:pt modelId="{F93EEEC9-2DDF-4E5C-95EB-972387A2E0CF}" type="pres">
      <dgm:prSet presAssocID="{9E324DA7-EF37-49D9-8AEC-5FB6A9CD87BB}" presName="hierChild4" presStyleCnt="0"/>
      <dgm:spPr/>
    </dgm:pt>
    <dgm:pt modelId="{4374487F-68E1-43AC-BB72-238C457A7766}" type="pres">
      <dgm:prSet presAssocID="{8E7792E9-BB56-4F8B-B435-F092A2EA987A}" presName="Name37" presStyleLbl="parChTrans1D3" presStyleIdx="10" presStyleCnt="21"/>
      <dgm:spPr/>
    </dgm:pt>
    <dgm:pt modelId="{A7EDE9E3-B872-45F5-B55F-375C1D53AA5C}" type="pres">
      <dgm:prSet presAssocID="{62C83B21-C159-43D6-857C-6CF4F015B9D7}" presName="hierRoot2" presStyleCnt="0">
        <dgm:presLayoutVars>
          <dgm:hierBranch val="init"/>
        </dgm:presLayoutVars>
      </dgm:prSet>
      <dgm:spPr/>
    </dgm:pt>
    <dgm:pt modelId="{793BF589-A35A-4B24-933E-BE75EE991CEA}" type="pres">
      <dgm:prSet presAssocID="{62C83B21-C159-43D6-857C-6CF4F015B9D7}" presName="rootComposite" presStyleCnt="0"/>
      <dgm:spPr/>
    </dgm:pt>
    <dgm:pt modelId="{A781EEBA-C71F-4DC8-B27A-923E4B5D4BA7}" type="pres">
      <dgm:prSet presAssocID="{62C83B21-C159-43D6-857C-6CF4F015B9D7}" presName="rootText" presStyleLbl="node3" presStyleIdx="10" presStyleCnt="21" custScaleX="187431" custScaleY="185474" custLinFactX="-400000" custLinFactY="-800000" custLinFactNeighborX="-469721" custLinFactNeighborY="-849900">
        <dgm:presLayoutVars>
          <dgm:chPref val="3"/>
        </dgm:presLayoutVars>
      </dgm:prSet>
      <dgm:spPr/>
    </dgm:pt>
    <dgm:pt modelId="{B7F9444E-A1FB-4925-B1CB-A6BCABDE7CB0}" type="pres">
      <dgm:prSet presAssocID="{62C83B21-C159-43D6-857C-6CF4F015B9D7}" presName="rootConnector" presStyleLbl="node3" presStyleIdx="10" presStyleCnt="21"/>
      <dgm:spPr/>
    </dgm:pt>
    <dgm:pt modelId="{B5296D3A-04E0-48E8-826A-58726701F7AF}" type="pres">
      <dgm:prSet presAssocID="{62C83B21-C159-43D6-857C-6CF4F015B9D7}" presName="hierChild4" presStyleCnt="0"/>
      <dgm:spPr/>
    </dgm:pt>
    <dgm:pt modelId="{E0E352BC-E94F-41C3-84AE-920E4F8C66C6}" type="pres">
      <dgm:prSet presAssocID="{62C83B21-C159-43D6-857C-6CF4F015B9D7}" presName="hierChild5" presStyleCnt="0"/>
      <dgm:spPr/>
    </dgm:pt>
    <dgm:pt modelId="{99BDBD2A-06DF-4BD9-BB41-D0464F4D6C08}" type="pres">
      <dgm:prSet presAssocID="{BFDE513B-C56F-4365-B51F-3FABFDFA3D4D}" presName="Name37" presStyleLbl="parChTrans1D3" presStyleIdx="11" presStyleCnt="21"/>
      <dgm:spPr/>
    </dgm:pt>
    <dgm:pt modelId="{92F2705B-53B4-43E3-A14E-35738CB81F65}" type="pres">
      <dgm:prSet presAssocID="{0AD5F884-1406-4CDD-9C12-E9E355B05D2F}" presName="hierRoot2" presStyleCnt="0">
        <dgm:presLayoutVars>
          <dgm:hierBranch val="init"/>
        </dgm:presLayoutVars>
      </dgm:prSet>
      <dgm:spPr/>
    </dgm:pt>
    <dgm:pt modelId="{BE200056-A72C-4AB1-BD6F-8A2EFA640F0C}" type="pres">
      <dgm:prSet presAssocID="{0AD5F884-1406-4CDD-9C12-E9E355B05D2F}" presName="rootComposite" presStyleCnt="0"/>
      <dgm:spPr/>
    </dgm:pt>
    <dgm:pt modelId="{76294A5B-78DE-4AD3-876A-BF6FB535A3EA}" type="pres">
      <dgm:prSet presAssocID="{0AD5F884-1406-4CDD-9C12-E9E355B05D2F}" presName="rootText" presStyleLbl="node3" presStyleIdx="11" presStyleCnt="21" custScaleX="301489" custScaleY="353884" custLinFactX="-651100" custLinFactY="-961635" custLinFactNeighborX="-700000" custLinFactNeighborY="-1000000">
        <dgm:presLayoutVars>
          <dgm:chPref val="3"/>
        </dgm:presLayoutVars>
      </dgm:prSet>
      <dgm:spPr>
        <a:prstGeom prst="ellipse">
          <a:avLst/>
        </a:prstGeom>
      </dgm:spPr>
    </dgm:pt>
    <dgm:pt modelId="{5E6472BE-75C2-4F2A-AB01-DC1E663A2A72}" type="pres">
      <dgm:prSet presAssocID="{0AD5F884-1406-4CDD-9C12-E9E355B05D2F}" presName="rootConnector" presStyleLbl="node3" presStyleIdx="11" presStyleCnt="21"/>
      <dgm:spPr/>
    </dgm:pt>
    <dgm:pt modelId="{1BD81B91-43BB-49F9-9528-F0D457F31B99}" type="pres">
      <dgm:prSet presAssocID="{0AD5F884-1406-4CDD-9C12-E9E355B05D2F}" presName="hierChild4" presStyleCnt="0"/>
      <dgm:spPr/>
    </dgm:pt>
    <dgm:pt modelId="{627E80E8-063C-4751-940C-93554BF620DD}" type="pres">
      <dgm:prSet presAssocID="{0AD5F884-1406-4CDD-9C12-E9E355B05D2F}" presName="hierChild5" presStyleCnt="0"/>
      <dgm:spPr/>
    </dgm:pt>
    <dgm:pt modelId="{90FB65FA-3022-4655-95CA-6FD1B40A2576}" type="pres">
      <dgm:prSet presAssocID="{9E324DA7-EF37-49D9-8AEC-5FB6A9CD87BB}" presName="hierChild5" presStyleCnt="0"/>
      <dgm:spPr/>
    </dgm:pt>
    <dgm:pt modelId="{90371E56-4A3D-4866-89C9-49A67FA8215E}" type="pres">
      <dgm:prSet presAssocID="{DB776855-84B7-42F0-81BA-27C43D541973}" presName="Name37" presStyleLbl="parChTrans1D2" presStyleIdx="7" presStyleCnt="22"/>
      <dgm:spPr/>
    </dgm:pt>
    <dgm:pt modelId="{A565BF11-3701-418E-8902-3AC1E55E5AA2}" type="pres">
      <dgm:prSet presAssocID="{F27D8BE5-20C6-4F65-A791-70E98B1B450A}" presName="hierRoot2" presStyleCnt="0">
        <dgm:presLayoutVars>
          <dgm:hierBranch val="init"/>
        </dgm:presLayoutVars>
      </dgm:prSet>
      <dgm:spPr/>
    </dgm:pt>
    <dgm:pt modelId="{14965B2E-0CE5-4AD1-A862-704141A4C88B}" type="pres">
      <dgm:prSet presAssocID="{F27D8BE5-20C6-4F65-A791-70E98B1B450A}" presName="rootComposite" presStyleCnt="0"/>
      <dgm:spPr/>
    </dgm:pt>
    <dgm:pt modelId="{62DFB81B-BB90-47AB-91DB-A8AF2AA24429}" type="pres">
      <dgm:prSet presAssocID="{F27D8BE5-20C6-4F65-A791-70E98B1B450A}" presName="rootText" presStyleLbl="node2" presStyleIdx="7" presStyleCnt="11" custScaleX="410270" custScaleY="157081" custLinFactY="-681273" custLinFactNeighborX="19330" custLinFactNeighborY="-700000">
        <dgm:presLayoutVars>
          <dgm:chPref val="3"/>
        </dgm:presLayoutVars>
      </dgm:prSet>
      <dgm:spPr/>
    </dgm:pt>
    <dgm:pt modelId="{C8F55A72-8BAC-4A1C-A6E2-D9BDD456E3D3}" type="pres">
      <dgm:prSet presAssocID="{F27D8BE5-20C6-4F65-A791-70E98B1B450A}" presName="rootConnector" presStyleLbl="node2" presStyleIdx="7" presStyleCnt="11"/>
      <dgm:spPr/>
    </dgm:pt>
    <dgm:pt modelId="{BB427783-CF51-4141-B63E-234AA1E4F65E}" type="pres">
      <dgm:prSet presAssocID="{F27D8BE5-20C6-4F65-A791-70E98B1B450A}" presName="hierChild4" presStyleCnt="0"/>
      <dgm:spPr/>
    </dgm:pt>
    <dgm:pt modelId="{81BAE3E5-CF5D-470B-A075-DA3BEB3DECCD}" type="pres">
      <dgm:prSet presAssocID="{D1708ABF-B458-4F7C-9F98-3333CA8EC08E}" presName="Name37" presStyleLbl="parChTrans1D3" presStyleIdx="12" presStyleCnt="21"/>
      <dgm:spPr/>
    </dgm:pt>
    <dgm:pt modelId="{9AA37C42-01AB-48A9-8B6D-E0021DB9B50D}" type="pres">
      <dgm:prSet presAssocID="{33CBC6FA-9258-435E-A5FE-3F7B7344F0E2}" presName="hierRoot2" presStyleCnt="0">
        <dgm:presLayoutVars>
          <dgm:hierBranch val="init"/>
        </dgm:presLayoutVars>
      </dgm:prSet>
      <dgm:spPr/>
    </dgm:pt>
    <dgm:pt modelId="{D5EC24FC-6175-498E-9987-3C7D52C96876}" type="pres">
      <dgm:prSet presAssocID="{33CBC6FA-9258-435E-A5FE-3F7B7344F0E2}" presName="rootComposite" presStyleCnt="0"/>
      <dgm:spPr/>
    </dgm:pt>
    <dgm:pt modelId="{B7D7DBFB-9B20-4557-A791-EB0D68FCFB41}" type="pres">
      <dgm:prSet presAssocID="{33CBC6FA-9258-435E-A5FE-3F7B7344F0E2}" presName="rootText" presStyleLbl="node3" presStyleIdx="12" presStyleCnt="21" custScaleX="340375" custScaleY="289651" custLinFactX="263958" custLinFactY="-800000" custLinFactNeighborX="300000" custLinFactNeighborY="-862094">
        <dgm:presLayoutVars>
          <dgm:chPref val="3"/>
        </dgm:presLayoutVars>
      </dgm:prSet>
      <dgm:spPr/>
    </dgm:pt>
    <dgm:pt modelId="{3F4AFF77-8BDC-4B88-A7D2-B4EE7EEB72CD}" type="pres">
      <dgm:prSet presAssocID="{33CBC6FA-9258-435E-A5FE-3F7B7344F0E2}" presName="rootConnector" presStyleLbl="node3" presStyleIdx="12" presStyleCnt="21"/>
      <dgm:spPr/>
    </dgm:pt>
    <dgm:pt modelId="{EACDDBAF-3DC2-44E1-B35B-B62215B76170}" type="pres">
      <dgm:prSet presAssocID="{33CBC6FA-9258-435E-A5FE-3F7B7344F0E2}" presName="hierChild4" presStyleCnt="0"/>
      <dgm:spPr/>
    </dgm:pt>
    <dgm:pt modelId="{674D92E3-A7FA-4AF3-9569-D4719F400A8D}" type="pres">
      <dgm:prSet presAssocID="{33CBC6FA-9258-435E-A5FE-3F7B7344F0E2}" presName="hierChild5" presStyleCnt="0"/>
      <dgm:spPr/>
    </dgm:pt>
    <dgm:pt modelId="{B3170B8D-9816-45E4-97E2-D28DB9CA04C8}" type="pres">
      <dgm:prSet presAssocID="{F27D8BE5-20C6-4F65-A791-70E98B1B450A}" presName="hierChild5" presStyleCnt="0"/>
      <dgm:spPr/>
    </dgm:pt>
    <dgm:pt modelId="{B158B6C3-AEEF-42EF-8DA2-0AEB72B22EBC}" type="pres">
      <dgm:prSet presAssocID="{82172D20-680B-4F76-A061-0281C4C35A04}" presName="Name37" presStyleLbl="parChTrans1D2" presStyleIdx="8" presStyleCnt="22"/>
      <dgm:spPr/>
    </dgm:pt>
    <dgm:pt modelId="{3FB18C27-0C9A-47F8-B78C-BECC2147E182}" type="pres">
      <dgm:prSet presAssocID="{57131DDE-5ED1-4652-B553-43D05C7395B7}" presName="hierRoot2" presStyleCnt="0">
        <dgm:presLayoutVars>
          <dgm:hierBranch val="init"/>
        </dgm:presLayoutVars>
      </dgm:prSet>
      <dgm:spPr/>
    </dgm:pt>
    <dgm:pt modelId="{0C0ECEF4-72EE-455E-A721-968E63A87B36}" type="pres">
      <dgm:prSet presAssocID="{57131DDE-5ED1-4652-B553-43D05C7395B7}" presName="rootComposite" presStyleCnt="0"/>
      <dgm:spPr/>
    </dgm:pt>
    <dgm:pt modelId="{C842A366-82AF-48D6-A04C-1CD28A9F9BF7}" type="pres">
      <dgm:prSet presAssocID="{57131DDE-5ED1-4652-B553-43D05C7395B7}" presName="rootText" presStyleLbl="node2" presStyleIdx="8" presStyleCnt="11" custScaleX="273938" custScaleY="200492" custLinFactY="100000" custLinFactNeighborX="-5890" custLinFactNeighborY="108968">
        <dgm:presLayoutVars>
          <dgm:chPref val="3"/>
        </dgm:presLayoutVars>
      </dgm:prSet>
      <dgm:spPr/>
    </dgm:pt>
    <dgm:pt modelId="{D60B50FD-0B51-4FE9-B851-515B59FC1E8D}" type="pres">
      <dgm:prSet presAssocID="{57131DDE-5ED1-4652-B553-43D05C7395B7}" presName="rootConnector" presStyleLbl="node2" presStyleIdx="8" presStyleCnt="11"/>
      <dgm:spPr/>
    </dgm:pt>
    <dgm:pt modelId="{E3BA6CDF-CD6A-477E-BDDF-FB7AEFBE6461}" type="pres">
      <dgm:prSet presAssocID="{57131DDE-5ED1-4652-B553-43D05C7395B7}" presName="hierChild4" presStyleCnt="0"/>
      <dgm:spPr/>
    </dgm:pt>
    <dgm:pt modelId="{3A3719A3-D600-46D2-9CEE-50FE97DC8D73}" type="pres">
      <dgm:prSet presAssocID="{57131DDE-5ED1-4652-B553-43D05C7395B7}" presName="hierChild5" presStyleCnt="0"/>
      <dgm:spPr/>
    </dgm:pt>
    <dgm:pt modelId="{57F8BC40-0DC0-4F9F-A784-FFE17214F0A7}" type="pres">
      <dgm:prSet presAssocID="{731E2E40-D130-4134-A194-7FF58FFCAA1D}" presName="Name37" presStyleLbl="parChTrans1D2" presStyleIdx="9" presStyleCnt="22"/>
      <dgm:spPr/>
    </dgm:pt>
    <dgm:pt modelId="{164741BB-16A7-4C70-8AF3-730F90860192}" type="pres">
      <dgm:prSet presAssocID="{066A01BA-CBEF-479B-BC78-61DB7D75B491}" presName="hierRoot2" presStyleCnt="0">
        <dgm:presLayoutVars>
          <dgm:hierBranch val="init"/>
        </dgm:presLayoutVars>
      </dgm:prSet>
      <dgm:spPr/>
    </dgm:pt>
    <dgm:pt modelId="{D31B1872-83AE-4FD8-9CA4-2E8BBD300011}" type="pres">
      <dgm:prSet presAssocID="{066A01BA-CBEF-479B-BC78-61DB7D75B491}" presName="rootComposite" presStyleCnt="0"/>
      <dgm:spPr/>
    </dgm:pt>
    <dgm:pt modelId="{6F1ED04A-012B-41CC-AE72-C5F123AB1D0D}" type="pres">
      <dgm:prSet presAssocID="{066A01BA-CBEF-479B-BC78-61DB7D75B491}" presName="rootText" presStyleLbl="node2" presStyleIdx="9" presStyleCnt="11" custScaleX="335116" custScaleY="201003" custLinFactY="100000" custLinFactNeighborY="103459">
        <dgm:presLayoutVars>
          <dgm:chPref val="3"/>
        </dgm:presLayoutVars>
      </dgm:prSet>
      <dgm:spPr/>
    </dgm:pt>
    <dgm:pt modelId="{A4A6404E-2E4C-4C3D-8355-5458C84DC051}" type="pres">
      <dgm:prSet presAssocID="{066A01BA-CBEF-479B-BC78-61DB7D75B491}" presName="rootConnector" presStyleLbl="node2" presStyleIdx="9" presStyleCnt="11"/>
      <dgm:spPr/>
    </dgm:pt>
    <dgm:pt modelId="{82EDFCB3-02E4-4470-ACC7-AB416FD1D916}" type="pres">
      <dgm:prSet presAssocID="{066A01BA-CBEF-479B-BC78-61DB7D75B491}" presName="hierChild4" presStyleCnt="0"/>
      <dgm:spPr/>
    </dgm:pt>
    <dgm:pt modelId="{162E4952-42AC-428D-9DCF-AE7556D98157}" type="pres">
      <dgm:prSet presAssocID="{539DAC71-16DA-4B92-A664-207E62A197A3}" presName="Name37" presStyleLbl="parChTrans1D3" presStyleIdx="13" presStyleCnt="21"/>
      <dgm:spPr/>
    </dgm:pt>
    <dgm:pt modelId="{EE6A4B2F-919D-4130-9434-BADA30BA2778}" type="pres">
      <dgm:prSet presAssocID="{21A985ED-2197-4A56-954F-137B96B7CFB3}" presName="hierRoot2" presStyleCnt="0">
        <dgm:presLayoutVars>
          <dgm:hierBranch val="init"/>
        </dgm:presLayoutVars>
      </dgm:prSet>
      <dgm:spPr/>
    </dgm:pt>
    <dgm:pt modelId="{EFEFDAEF-A8D9-47D5-9D41-9C3FE8D1B2FD}" type="pres">
      <dgm:prSet presAssocID="{21A985ED-2197-4A56-954F-137B96B7CFB3}" presName="rootComposite" presStyleCnt="0"/>
      <dgm:spPr/>
    </dgm:pt>
    <dgm:pt modelId="{F0EA4306-C0ED-4583-9A62-D05866EA840B}" type="pres">
      <dgm:prSet presAssocID="{21A985ED-2197-4A56-954F-137B96B7CFB3}" presName="rootText" presStyleLbl="node3" presStyleIdx="13" presStyleCnt="21" custScaleX="340820" custScaleY="431234" custLinFactY="100000" custLinFactNeighborX="-75729" custLinFactNeighborY="155551">
        <dgm:presLayoutVars>
          <dgm:chPref val="3"/>
        </dgm:presLayoutVars>
      </dgm:prSet>
      <dgm:spPr>
        <a:prstGeom prst="ellipse">
          <a:avLst/>
        </a:prstGeom>
      </dgm:spPr>
    </dgm:pt>
    <dgm:pt modelId="{507ADE64-CD66-4C3B-9531-A211555559A6}" type="pres">
      <dgm:prSet presAssocID="{21A985ED-2197-4A56-954F-137B96B7CFB3}" presName="rootConnector" presStyleLbl="node3" presStyleIdx="13" presStyleCnt="21"/>
      <dgm:spPr/>
    </dgm:pt>
    <dgm:pt modelId="{EBE128A2-AA3D-46A7-AC3C-AEE77D6B914E}" type="pres">
      <dgm:prSet presAssocID="{21A985ED-2197-4A56-954F-137B96B7CFB3}" presName="hierChild4" presStyleCnt="0"/>
      <dgm:spPr/>
    </dgm:pt>
    <dgm:pt modelId="{641557E7-7C95-413E-ABF1-D0C106253B6E}" type="pres">
      <dgm:prSet presAssocID="{21A985ED-2197-4A56-954F-137B96B7CFB3}" presName="hierChild5" presStyleCnt="0"/>
      <dgm:spPr/>
    </dgm:pt>
    <dgm:pt modelId="{5361350F-F66F-404B-B653-685CB3EDAA01}" type="pres">
      <dgm:prSet presAssocID="{066A01BA-CBEF-479B-BC78-61DB7D75B491}" presName="hierChild5" presStyleCnt="0"/>
      <dgm:spPr/>
    </dgm:pt>
    <dgm:pt modelId="{C03B9EC0-8D04-4C70-9D55-B448CE37D8A0}" type="pres">
      <dgm:prSet presAssocID="{45671F10-C301-4AEE-B818-873B4752A384}" presName="Name37" presStyleLbl="parChTrans1D2" presStyleIdx="10" presStyleCnt="22"/>
      <dgm:spPr/>
    </dgm:pt>
    <dgm:pt modelId="{472A7935-952C-4B3F-9911-3EE3E930C993}" type="pres">
      <dgm:prSet presAssocID="{39217B59-F74C-457E-A09B-1574B8FA57D8}" presName="hierRoot2" presStyleCnt="0">
        <dgm:presLayoutVars>
          <dgm:hierBranch val="init"/>
        </dgm:presLayoutVars>
      </dgm:prSet>
      <dgm:spPr/>
    </dgm:pt>
    <dgm:pt modelId="{BE0EBA57-15B8-47A5-9F6A-AC09606FC93D}" type="pres">
      <dgm:prSet presAssocID="{39217B59-F74C-457E-A09B-1574B8FA57D8}" presName="rootComposite" presStyleCnt="0"/>
      <dgm:spPr/>
    </dgm:pt>
    <dgm:pt modelId="{E745F9D2-AF6F-4F62-BACD-B7C0BCCD9D27}" type="pres">
      <dgm:prSet presAssocID="{39217B59-F74C-457E-A09B-1574B8FA57D8}" presName="rootText" presStyleLbl="node2" presStyleIdx="10" presStyleCnt="11" custScaleX="176843" custScaleY="178766" custLinFactX="-1227610" custLinFactY="-478862" custLinFactNeighborX="-1300000" custLinFactNeighborY="-500000">
        <dgm:presLayoutVars>
          <dgm:chPref val="3"/>
        </dgm:presLayoutVars>
      </dgm:prSet>
      <dgm:spPr/>
    </dgm:pt>
    <dgm:pt modelId="{A86E0A8F-B802-4B69-9DF5-B62D956CF812}" type="pres">
      <dgm:prSet presAssocID="{39217B59-F74C-457E-A09B-1574B8FA57D8}" presName="rootConnector" presStyleLbl="node2" presStyleIdx="10" presStyleCnt="11"/>
      <dgm:spPr/>
    </dgm:pt>
    <dgm:pt modelId="{9190EF61-9E61-4510-ACE3-C830B8819A37}" type="pres">
      <dgm:prSet presAssocID="{39217B59-F74C-457E-A09B-1574B8FA57D8}" presName="hierChild4" presStyleCnt="0"/>
      <dgm:spPr/>
    </dgm:pt>
    <dgm:pt modelId="{B31A1117-C8BA-41B0-9F57-948AFF7B5B05}" type="pres">
      <dgm:prSet presAssocID="{39217B59-F74C-457E-A09B-1574B8FA57D8}" presName="hierChild5" presStyleCnt="0"/>
      <dgm:spPr/>
    </dgm:pt>
    <dgm:pt modelId="{8EF3596F-B628-421F-BA99-B63FAD19798C}" type="pres">
      <dgm:prSet presAssocID="{C8C7DB54-F8A9-4642-BAF2-686CEE07B45C}" presName="hierChild3" presStyleCnt="0"/>
      <dgm:spPr/>
    </dgm:pt>
    <dgm:pt modelId="{DE12B7D6-10B3-4E05-9F9E-7511CA71D5D0}" type="pres">
      <dgm:prSet presAssocID="{5CA39FD8-16DD-46FF-870E-C0249C54D710}" presName="Name111" presStyleLbl="parChTrans1D2" presStyleIdx="11" presStyleCnt="22"/>
      <dgm:spPr/>
    </dgm:pt>
    <dgm:pt modelId="{F3CBFC0E-7B6A-4AE3-B364-6F42A3188254}" type="pres">
      <dgm:prSet presAssocID="{C1AC418A-E484-4ED4-998A-B1CEF0F1B8A9}" presName="hierRoot3" presStyleCnt="0">
        <dgm:presLayoutVars>
          <dgm:hierBranch val="init"/>
        </dgm:presLayoutVars>
      </dgm:prSet>
      <dgm:spPr/>
    </dgm:pt>
    <dgm:pt modelId="{D0B6FE2D-3AD6-46D6-8930-854082E14DFD}" type="pres">
      <dgm:prSet presAssocID="{C1AC418A-E484-4ED4-998A-B1CEF0F1B8A9}" presName="rootComposite3" presStyleCnt="0"/>
      <dgm:spPr/>
    </dgm:pt>
    <dgm:pt modelId="{ABD898CF-0A02-4CC6-BCAF-219066E18F8D}" type="pres">
      <dgm:prSet presAssocID="{C1AC418A-E484-4ED4-998A-B1CEF0F1B8A9}" presName="rootText3" presStyleLbl="asst1" presStyleIdx="0" presStyleCnt="11" custScaleX="345680" custScaleY="158774" custLinFactX="600000" custLinFactY="900000" custLinFactNeighborX="625750" custLinFactNeighborY="965906">
        <dgm:presLayoutVars>
          <dgm:chPref val="3"/>
        </dgm:presLayoutVars>
      </dgm:prSet>
      <dgm:spPr/>
    </dgm:pt>
    <dgm:pt modelId="{4162F39D-EC37-4A4D-B281-35E66212E719}" type="pres">
      <dgm:prSet presAssocID="{C1AC418A-E484-4ED4-998A-B1CEF0F1B8A9}" presName="rootConnector3" presStyleLbl="asst1" presStyleIdx="0" presStyleCnt="11"/>
      <dgm:spPr/>
    </dgm:pt>
    <dgm:pt modelId="{9799E689-34A2-4234-9AA0-902C8AC342FF}" type="pres">
      <dgm:prSet presAssocID="{C1AC418A-E484-4ED4-998A-B1CEF0F1B8A9}" presName="hierChild6" presStyleCnt="0"/>
      <dgm:spPr/>
    </dgm:pt>
    <dgm:pt modelId="{C708AD2A-F58B-4F28-8532-3AB12486AB17}" type="pres">
      <dgm:prSet presAssocID="{C1AC418A-E484-4ED4-998A-B1CEF0F1B8A9}" presName="hierChild7" presStyleCnt="0"/>
      <dgm:spPr/>
    </dgm:pt>
    <dgm:pt modelId="{35F39C33-EDBA-42A5-BA73-9C4244DE2B04}" type="pres">
      <dgm:prSet presAssocID="{B352C7F8-FDDA-4500-8FE9-71506E62055D}" presName="Name111" presStyleLbl="parChTrans1D2" presStyleIdx="12" presStyleCnt="22"/>
      <dgm:spPr/>
    </dgm:pt>
    <dgm:pt modelId="{C3068A7A-6078-4370-A3E5-13237BBE9CB1}" type="pres">
      <dgm:prSet presAssocID="{FFA1636B-495A-4BB6-824A-761B99625C69}" presName="hierRoot3" presStyleCnt="0">
        <dgm:presLayoutVars>
          <dgm:hierBranch val="init"/>
        </dgm:presLayoutVars>
      </dgm:prSet>
      <dgm:spPr/>
    </dgm:pt>
    <dgm:pt modelId="{D100E5DD-F5D5-4621-B2D0-C67F4AB50B2C}" type="pres">
      <dgm:prSet presAssocID="{FFA1636B-495A-4BB6-824A-761B99625C69}" presName="rootComposite3" presStyleCnt="0"/>
      <dgm:spPr/>
    </dgm:pt>
    <dgm:pt modelId="{9649088C-EAC6-465F-9E35-CF77E5B91678}" type="pres">
      <dgm:prSet presAssocID="{FFA1636B-495A-4BB6-824A-761B99625C69}" presName="rootText3" presStyleLbl="asst1" presStyleIdx="1" presStyleCnt="11" custScaleX="272233" custLinFactX="316957" custLinFactY="200000" custLinFactNeighborX="400000" custLinFactNeighborY="218614">
        <dgm:presLayoutVars>
          <dgm:chPref val="3"/>
        </dgm:presLayoutVars>
      </dgm:prSet>
      <dgm:spPr/>
    </dgm:pt>
    <dgm:pt modelId="{3C1F1E26-7689-4A1E-9127-E977864AD326}" type="pres">
      <dgm:prSet presAssocID="{FFA1636B-495A-4BB6-824A-761B99625C69}" presName="rootConnector3" presStyleLbl="asst1" presStyleIdx="1" presStyleCnt="11"/>
      <dgm:spPr/>
    </dgm:pt>
    <dgm:pt modelId="{29B4E436-AD5D-4629-9F1E-970D5C714489}" type="pres">
      <dgm:prSet presAssocID="{FFA1636B-495A-4BB6-824A-761B99625C69}" presName="hierChild6" presStyleCnt="0"/>
      <dgm:spPr/>
    </dgm:pt>
    <dgm:pt modelId="{74BD8F5D-BCAF-4D07-BDF5-5BC018258DEA}" type="pres">
      <dgm:prSet presAssocID="{FFA1636B-495A-4BB6-824A-761B99625C69}" presName="hierChild7" presStyleCnt="0"/>
      <dgm:spPr/>
    </dgm:pt>
    <dgm:pt modelId="{2F4820B3-4D86-4ABF-9B9D-A83855A8B688}" type="pres">
      <dgm:prSet presAssocID="{8D732117-4487-447C-A0E0-5D6863654164}" presName="Name111" presStyleLbl="parChTrans1D2" presStyleIdx="13" presStyleCnt="22"/>
      <dgm:spPr/>
    </dgm:pt>
    <dgm:pt modelId="{278A1207-E474-4FDD-81E4-EF6054E16764}" type="pres">
      <dgm:prSet presAssocID="{E5EEA3BE-8A0C-4260-9109-63FEB753BC93}" presName="hierRoot3" presStyleCnt="0">
        <dgm:presLayoutVars>
          <dgm:hierBranch val="init"/>
        </dgm:presLayoutVars>
      </dgm:prSet>
      <dgm:spPr/>
    </dgm:pt>
    <dgm:pt modelId="{537D3CF8-1B15-404D-AA17-77B006039563}" type="pres">
      <dgm:prSet presAssocID="{E5EEA3BE-8A0C-4260-9109-63FEB753BC93}" presName="rootComposite3" presStyleCnt="0"/>
      <dgm:spPr/>
    </dgm:pt>
    <dgm:pt modelId="{318E29AF-3C24-468C-AFC7-EEFF414F879A}" type="pres">
      <dgm:prSet presAssocID="{E5EEA3BE-8A0C-4260-9109-63FEB753BC93}" presName="rootText3" presStyleLbl="asst1" presStyleIdx="2" presStyleCnt="11" custScaleX="216989" custScaleY="219025" custLinFactX="-100000" custLinFactY="-20130" custLinFactNeighborX="-161912" custLinFactNeighborY="-100000">
        <dgm:presLayoutVars>
          <dgm:chPref val="3"/>
        </dgm:presLayoutVars>
      </dgm:prSet>
      <dgm:spPr/>
    </dgm:pt>
    <dgm:pt modelId="{2F35B196-BC4B-4908-9E8E-2D8D0F36C585}" type="pres">
      <dgm:prSet presAssocID="{E5EEA3BE-8A0C-4260-9109-63FEB753BC93}" presName="rootConnector3" presStyleLbl="asst1" presStyleIdx="2" presStyleCnt="11"/>
      <dgm:spPr/>
    </dgm:pt>
    <dgm:pt modelId="{49A5C682-DB29-4AAF-BB10-9ABB54C95493}" type="pres">
      <dgm:prSet presAssocID="{E5EEA3BE-8A0C-4260-9109-63FEB753BC93}" presName="hierChild6" presStyleCnt="0"/>
      <dgm:spPr/>
    </dgm:pt>
    <dgm:pt modelId="{067FFFA9-296C-45C7-B1F3-8B4E318E11BA}" type="pres">
      <dgm:prSet presAssocID="{0B1A97B9-6CD7-4BDD-AEF7-50DD9C98B4D9}" presName="Name37" presStyleLbl="parChTrans1D3" presStyleIdx="14" presStyleCnt="21"/>
      <dgm:spPr/>
    </dgm:pt>
    <dgm:pt modelId="{5F1AFC6B-8AC4-443A-A136-AA92864D9881}" type="pres">
      <dgm:prSet presAssocID="{507366C7-0E92-4A95-A111-4289C7C50BD1}" presName="hierRoot2" presStyleCnt="0">
        <dgm:presLayoutVars>
          <dgm:hierBranch val="init"/>
        </dgm:presLayoutVars>
      </dgm:prSet>
      <dgm:spPr/>
    </dgm:pt>
    <dgm:pt modelId="{CBEAC9ED-39E2-4198-9522-9DD901C1866D}" type="pres">
      <dgm:prSet presAssocID="{507366C7-0E92-4A95-A111-4289C7C50BD1}" presName="rootComposite" presStyleCnt="0"/>
      <dgm:spPr/>
    </dgm:pt>
    <dgm:pt modelId="{4CA97F2A-27AD-4A84-A6D9-45848C7B3A40}" type="pres">
      <dgm:prSet presAssocID="{507366C7-0E92-4A95-A111-4289C7C50BD1}" presName="rootText" presStyleLbl="node3" presStyleIdx="14" presStyleCnt="21" custScaleX="204844" custScaleY="136839" custLinFactX="-300000" custLinFactY="-14803" custLinFactNeighborX="-328358" custLinFactNeighborY="-100000">
        <dgm:presLayoutVars>
          <dgm:chPref val="3"/>
        </dgm:presLayoutVars>
      </dgm:prSet>
      <dgm:spPr>
        <a:prstGeom prst="rect">
          <a:avLst/>
        </a:prstGeom>
      </dgm:spPr>
    </dgm:pt>
    <dgm:pt modelId="{F2AEEA1F-A129-4508-B836-BAABDE2E4C8A}" type="pres">
      <dgm:prSet presAssocID="{507366C7-0E92-4A95-A111-4289C7C50BD1}" presName="rootConnector" presStyleLbl="node3" presStyleIdx="14" presStyleCnt="21"/>
      <dgm:spPr/>
    </dgm:pt>
    <dgm:pt modelId="{CE2D73A9-688D-410C-8731-EAD6DA2A1113}" type="pres">
      <dgm:prSet presAssocID="{507366C7-0E92-4A95-A111-4289C7C50BD1}" presName="hierChild4" presStyleCnt="0"/>
      <dgm:spPr/>
    </dgm:pt>
    <dgm:pt modelId="{A3846D03-70E9-429A-B6D5-B2CBE079EEAD}" type="pres">
      <dgm:prSet presAssocID="{507366C7-0E92-4A95-A111-4289C7C50BD1}" presName="hierChild5" presStyleCnt="0"/>
      <dgm:spPr/>
    </dgm:pt>
    <dgm:pt modelId="{B6E55732-B39B-4B8A-8194-6B6009260852}" type="pres">
      <dgm:prSet presAssocID="{21C6B53B-AFCA-4C2B-9986-54D3DF978F7A}" presName="Name37" presStyleLbl="parChTrans1D3" presStyleIdx="15" presStyleCnt="21"/>
      <dgm:spPr/>
    </dgm:pt>
    <dgm:pt modelId="{F5A25847-C28D-4B6F-B43A-05765A1D66B3}" type="pres">
      <dgm:prSet presAssocID="{DDC93034-05AD-4D8D-88D3-2E1CA8F29808}" presName="hierRoot2" presStyleCnt="0">
        <dgm:presLayoutVars>
          <dgm:hierBranch val="init"/>
        </dgm:presLayoutVars>
      </dgm:prSet>
      <dgm:spPr/>
    </dgm:pt>
    <dgm:pt modelId="{1CB1B703-4F78-4036-926D-94593865E1C6}" type="pres">
      <dgm:prSet presAssocID="{DDC93034-05AD-4D8D-88D3-2E1CA8F29808}" presName="rootComposite" presStyleCnt="0"/>
      <dgm:spPr/>
    </dgm:pt>
    <dgm:pt modelId="{413E7F62-764B-4B37-9429-207F05AA94A7}" type="pres">
      <dgm:prSet presAssocID="{DDC93034-05AD-4D8D-88D3-2E1CA8F29808}" presName="rootText" presStyleLbl="node3" presStyleIdx="15" presStyleCnt="21" custScaleX="269336" custScaleY="205899" custLinFactX="-65657" custLinFactY="-162702" custLinFactNeighborX="-100000" custLinFactNeighborY="-200000">
        <dgm:presLayoutVars>
          <dgm:chPref val="3"/>
        </dgm:presLayoutVars>
      </dgm:prSet>
      <dgm:spPr/>
    </dgm:pt>
    <dgm:pt modelId="{687D7095-5E88-4261-8B36-86D426C6C8B1}" type="pres">
      <dgm:prSet presAssocID="{DDC93034-05AD-4D8D-88D3-2E1CA8F29808}" presName="rootConnector" presStyleLbl="node3" presStyleIdx="15" presStyleCnt="21"/>
      <dgm:spPr/>
    </dgm:pt>
    <dgm:pt modelId="{3D8931D7-1C20-4CBA-ABD6-2C954910FFC3}" type="pres">
      <dgm:prSet presAssocID="{DDC93034-05AD-4D8D-88D3-2E1CA8F29808}" presName="hierChild4" presStyleCnt="0"/>
      <dgm:spPr/>
    </dgm:pt>
    <dgm:pt modelId="{269258F3-7847-41F2-B534-29F4808AF807}" type="pres">
      <dgm:prSet presAssocID="{DDC93034-05AD-4D8D-88D3-2E1CA8F29808}" presName="hierChild5" presStyleCnt="0"/>
      <dgm:spPr/>
    </dgm:pt>
    <dgm:pt modelId="{F610DDFF-3880-43EC-8844-DD897384A447}" type="pres">
      <dgm:prSet presAssocID="{DDD24E67-9DCE-41D4-8E66-21D4C5620785}" presName="Name37" presStyleLbl="parChTrans1D3" presStyleIdx="16" presStyleCnt="21"/>
      <dgm:spPr/>
    </dgm:pt>
    <dgm:pt modelId="{06D001AA-0B43-4909-BBB4-17B0B8FF500A}" type="pres">
      <dgm:prSet presAssocID="{912BFEED-D4D1-4F91-A238-833507A17B85}" presName="hierRoot2" presStyleCnt="0">
        <dgm:presLayoutVars>
          <dgm:hierBranch val="init"/>
        </dgm:presLayoutVars>
      </dgm:prSet>
      <dgm:spPr/>
    </dgm:pt>
    <dgm:pt modelId="{08D4E0EB-279B-4C75-B6CB-696F2C15F1BA}" type="pres">
      <dgm:prSet presAssocID="{912BFEED-D4D1-4F91-A238-833507A17B85}" presName="rootComposite" presStyleCnt="0"/>
      <dgm:spPr/>
    </dgm:pt>
    <dgm:pt modelId="{3FA1B24A-9E06-465E-BF69-1ABB8AA0A482}" type="pres">
      <dgm:prSet presAssocID="{912BFEED-D4D1-4F91-A238-833507A17B85}" presName="rootText" presStyleLbl="node3" presStyleIdx="16" presStyleCnt="21" custScaleX="357838" custScaleY="250931" custLinFactX="-76581" custLinFactY="-137444" custLinFactNeighborX="-100000" custLinFactNeighborY="-200000">
        <dgm:presLayoutVars>
          <dgm:chPref val="3"/>
        </dgm:presLayoutVars>
      </dgm:prSet>
      <dgm:spPr/>
    </dgm:pt>
    <dgm:pt modelId="{CEE52557-8BD6-4974-8012-001BB546974B}" type="pres">
      <dgm:prSet presAssocID="{912BFEED-D4D1-4F91-A238-833507A17B85}" presName="rootConnector" presStyleLbl="node3" presStyleIdx="16" presStyleCnt="21"/>
      <dgm:spPr/>
    </dgm:pt>
    <dgm:pt modelId="{451E2146-C549-4837-BAB3-DAAB36285A20}" type="pres">
      <dgm:prSet presAssocID="{912BFEED-D4D1-4F91-A238-833507A17B85}" presName="hierChild4" presStyleCnt="0"/>
      <dgm:spPr/>
    </dgm:pt>
    <dgm:pt modelId="{3B669083-0E30-4212-B616-256B09760B5B}" type="pres">
      <dgm:prSet presAssocID="{912BFEED-D4D1-4F91-A238-833507A17B85}" presName="hierChild5" presStyleCnt="0"/>
      <dgm:spPr/>
    </dgm:pt>
    <dgm:pt modelId="{594A06AA-AD9F-4803-8959-A4E1B9307AAE}" type="pres">
      <dgm:prSet presAssocID="{94402014-5A78-43DF-8FB6-1A04E51FE550}" presName="Name37" presStyleLbl="parChTrans1D3" presStyleIdx="17" presStyleCnt="21"/>
      <dgm:spPr/>
    </dgm:pt>
    <dgm:pt modelId="{F075A4EB-A769-4F74-9860-81D7A07725B9}" type="pres">
      <dgm:prSet presAssocID="{53062CD1-047F-4D90-8820-205CFE887235}" presName="hierRoot2" presStyleCnt="0">
        <dgm:presLayoutVars>
          <dgm:hierBranch val="init"/>
        </dgm:presLayoutVars>
      </dgm:prSet>
      <dgm:spPr/>
    </dgm:pt>
    <dgm:pt modelId="{B3E4410F-5D98-48C2-AB0A-17C6CCC3DCBF}" type="pres">
      <dgm:prSet presAssocID="{53062CD1-047F-4D90-8820-205CFE887235}" presName="rootComposite" presStyleCnt="0"/>
      <dgm:spPr/>
    </dgm:pt>
    <dgm:pt modelId="{E78FE97A-AEB8-488F-B441-E4966B09638C}" type="pres">
      <dgm:prSet presAssocID="{53062CD1-047F-4D90-8820-205CFE887235}" presName="rootText" presStyleLbl="node3" presStyleIdx="17" presStyleCnt="21" custScaleX="322172" custScaleY="228813" custLinFactX="-300000" custLinFactY="-300000" custLinFactNeighborX="-347487" custLinFactNeighborY="-351915">
        <dgm:presLayoutVars>
          <dgm:chPref val="3"/>
        </dgm:presLayoutVars>
      </dgm:prSet>
      <dgm:spPr/>
    </dgm:pt>
    <dgm:pt modelId="{D18D75E1-CEC1-4B3D-881B-3EC3D6A5B822}" type="pres">
      <dgm:prSet presAssocID="{53062CD1-047F-4D90-8820-205CFE887235}" presName="rootConnector" presStyleLbl="node3" presStyleIdx="17" presStyleCnt="21"/>
      <dgm:spPr/>
    </dgm:pt>
    <dgm:pt modelId="{DEA435CF-712F-4617-A50F-4A4A1BDEA177}" type="pres">
      <dgm:prSet presAssocID="{53062CD1-047F-4D90-8820-205CFE887235}" presName="hierChild4" presStyleCnt="0"/>
      <dgm:spPr/>
    </dgm:pt>
    <dgm:pt modelId="{4105F8EB-7B28-4136-8679-0701C0DBB0FB}" type="pres">
      <dgm:prSet presAssocID="{53062CD1-047F-4D90-8820-205CFE887235}" presName="hierChild5" presStyleCnt="0"/>
      <dgm:spPr/>
    </dgm:pt>
    <dgm:pt modelId="{A8536A2D-DBD6-4590-ABB8-BFFA716D8045}" type="pres">
      <dgm:prSet presAssocID="{E5EEA3BE-8A0C-4260-9109-63FEB753BC93}" presName="hierChild7" presStyleCnt="0"/>
      <dgm:spPr/>
    </dgm:pt>
    <dgm:pt modelId="{AE7AF0F6-AD44-429F-ADF8-FB7B2FECBFFE}" type="pres">
      <dgm:prSet presAssocID="{09238A74-CF69-403B-BC7C-B91EEEE0C08B}" presName="Name111" presStyleLbl="parChTrans1D2" presStyleIdx="14" presStyleCnt="22"/>
      <dgm:spPr/>
    </dgm:pt>
    <dgm:pt modelId="{EB1A728F-8C95-4F44-BFEA-65FC6AD675F0}" type="pres">
      <dgm:prSet presAssocID="{A419726A-684A-44B9-A29C-0A0E5F0C499A}" presName="hierRoot3" presStyleCnt="0">
        <dgm:presLayoutVars>
          <dgm:hierBranch val="init"/>
        </dgm:presLayoutVars>
      </dgm:prSet>
      <dgm:spPr/>
    </dgm:pt>
    <dgm:pt modelId="{0337563E-4240-4626-9A12-F160F0FC4ACC}" type="pres">
      <dgm:prSet presAssocID="{A419726A-684A-44B9-A29C-0A0E5F0C499A}" presName="rootComposite3" presStyleCnt="0"/>
      <dgm:spPr/>
    </dgm:pt>
    <dgm:pt modelId="{0B26AC57-9D75-4A87-82A8-8DF45A679ED4}" type="pres">
      <dgm:prSet presAssocID="{A419726A-684A-44B9-A29C-0A0E5F0C499A}" presName="rootText3" presStyleLbl="asst1" presStyleIdx="3" presStyleCnt="11" custScaleX="271858" custScaleY="216199" custLinFactX="383378" custLinFactY="-100000" custLinFactNeighborX="400000" custLinFactNeighborY="-170733">
        <dgm:presLayoutVars>
          <dgm:chPref val="3"/>
        </dgm:presLayoutVars>
      </dgm:prSet>
      <dgm:spPr>
        <a:xfrm>
          <a:off x="7367835" y="398751"/>
          <a:ext cx="847520" cy="272765"/>
        </a:xfrm>
        <a:prstGeom prst="rect">
          <a:avLst/>
        </a:prstGeom>
      </dgm:spPr>
    </dgm:pt>
    <dgm:pt modelId="{1D66B9F6-A5ED-49F9-803A-D19BB2595861}" type="pres">
      <dgm:prSet presAssocID="{A419726A-684A-44B9-A29C-0A0E5F0C499A}" presName="rootConnector3" presStyleLbl="asst1" presStyleIdx="3" presStyleCnt="11"/>
      <dgm:spPr/>
    </dgm:pt>
    <dgm:pt modelId="{370126C7-090F-4872-A40F-C1E362419298}" type="pres">
      <dgm:prSet presAssocID="{A419726A-684A-44B9-A29C-0A0E5F0C499A}" presName="hierChild6" presStyleCnt="0"/>
      <dgm:spPr/>
    </dgm:pt>
    <dgm:pt modelId="{6A2086F5-4A0D-4537-9735-3985A42FF79A}" type="pres">
      <dgm:prSet presAssocID="{A419726A-684A-44B9-A29C-0A0E5F0C499A}" presName="hierChild7" presStyleCnt="0"/>
      <dgm:spPr/>
    </dgm:pt>
    <dgm:pt modelId="{1991C8C4-41D5-41B4-9062-35D6EFFA8AA6}" type="pres">
      <dgm:prSet presAssocID="{833EC8C5-043A-462C-80BB-7259EB49D31F}" presName="Name111" presStyleLbl="parChTrans1D2" presStyleIdx="15" presStyleCnt="22"/>
      <dgm:spPr/>
    </dgm:pt>
    <dgm:pt modelId="{22E5D5AC-BEB5-4147-8CE3-032F2D31B7D7}" type="pres">
      <dgm:prSet presAssocID="{D17D8A02-35F4-4313-9B95-854D996CA686}" presName="hierRoot3" presStyleCnt="0">
        <dgm:presLayoutVars>
          <dgm:hierBranch val="init"/>
        </dgm:presLayoutVars>
      </dgm:prSet>
      <dgm:spPr/>
    </dgm:pt>
    <dgm:pt modelId="{F301FD75-A442-4A6D-8B89-AF76D93243DA}" type="pres">
      <dgm:prSet presAssocID="{D17D8A02-35F4-4313-9B95-854D996CA686}" presName="rootComposite3" presStyleCnt="0"/>
      <dgm:spPr/>
    </dgm:pt>
    <dgm:pt modelId="{3706427D-4603-4A50-9A4D-0A28F791294E}" type="pres">
      <dgm:prSet presAssocID="{D17D8A02-35F4-4313-9B95-854D996CA686}" presName="rootText3" presStyleLbl="asst1" presStyleIdx="4" presStyleCnt="11" custScaleX="256719" custScaleY="230131" custLinFactX="-600000" custLinFactY="-741625" custLinFactNeighborX="-687407" custLinFactNeighborY="-800000">
        <dgm:presLayoutVars>
          <dgm:chPref val="3"/>
        </dgm:presLayoutVars>
      </dgm:prSet>
      <dgm:spPr/>
    </dgm:pt>
    <dgm:pt modelId="{9EEB565B-7FC3-4FF8-957B-00500C8F212A}" type="pres">
      <dgm:prSet presAssocID="{D17D8A02-35F4-4313-9B95-854D996CA686}" presName="rootConnector3" presStyleLbl="asst1" presStyleIdx="4" presStyleCnt="11"/>
      <dgm:spPr/>
    </dgm:pt>
    <dgm:pt modelId="{C6689F30-B084-40F0-AA13-2B42925DCBF6}" type="pres">
      <dgm:prSet presAssocID="{D17D8A02-35F4-4313-9B95-854D996CA686}" presName="hierChild6" presStyleCnt="0"/>
      <dgm:spPr/>
    </dgm:pt>
    <dgm:pt modelId="{521B2D60-D156-4C7C-98AB-AFB7012DA774}" type="pres">
      <dgm:prSet presAssocID="{07136551-9D20-409F-93F9-C18237B0DB81}" presName="Name37" presStyleLbl="parChTrans1D3" presStyleIdx="18" presStyleCnt="21"/>
      <dgm:spPr/>
    </dgm:pt>
    <dgm:pt modelId="{6BD49513-C03F-4EB2-A803-9BEBDFDEFA19}" type="pres">
      <dgm:prSet presAssocID="{939AD04F-6C2B-4707-A4ED-02C183EE3206}" presName="hierRoot2" presStyleCnt="0">
        <dgm:presLayoutVars>
          <dgm:hierBranch val="init"/>
        </dgm:presLayoutVars>
      </dgm:prSet>
      <dgm:spPr/>
    </dgm:pt>
    <dgm:pt modelId="{C72B98C4-DFBE-4398-98D3-65F4DFE23B03}" type="pres">
      <dgm:prSet presAssocID="{939AD04F-6C2B-4707-A4ED-02C183EE3206}" presName="rootComposite" presStyleCnt="0"/>
      <dgm:spPr/>
    </dgm:pt>
    <dgm:pt modelId="{4D358143-333E-49CA-8672-7522628AE6F1}" type="pres">
      <dgm:prSet presAssocID="{939AD04F-6C2B-4707-A4ED-02C183EE3206}" presName="rootText" presStyleLbl="node3" presStyleIdx="18" presStyleCnt="21" custScaleX="268214" custScaleY="137826" custLinFactX="-700000" custLinFactY="-700000" custLinFactNeighborX="-725643" custLinFactNeighborY="-750129">
        <dgm:presLayoutVars>
          <dgm:chPref val="3"/>
        </dgm:presLayoutVars>
      </dgm:prSet>
      <dgm:spPr/>
    </dgm:pt>
    <dgm:pt modelId="{195C2DD1-99EF-44C6-B4BD-B6CB1EBB4F2A}" type="pres">
      <dgm:prSet presAssocID="{939AD04F-6C2B-4707-A4ED-02C183EE3206}" presName="rootConnector" presStyleLbl="node3" presStyleIdx="18" presStyleCnt="21"/>
      <dgm:spPr/>
    </dgm:pt>
    <dgm:pt modelId="{FDC116A1-F03D-49C6-BD42-9951E71BA5C2}" type="pres">
      <dgm:prSet presAssocID="{939AD04F-6C2B-4707-A4ED-02C183EE3206}" presName="hierChild4" presStyleCnt="0"/>
      <dgm:spPr/>
    </dgm:pt>
    <dgm:pt modelId="{9CFD3F73-7FED-42F8-81D6-3355310989BA}" type="pres">
      <dgm:prSet presAssocID="{939AD04F-6C2B-4707-A4ED-02C183EE3206}" presName="hierChild5" presStyleCnt="0"/>
      <dgm:spPr/>
    </dgm:pt>
    <dgm:pt modelId="{52352620-7219-4715-86B2-74BB45D2CDDC}" type="pres">
      <dgm:prSet presAssocID="{D17D8A02-35F4-4313-9B95-854D996CA686}" presName="hierChild7" presStyleCnt="0"/>
      <dgm:spPr/>
    </dgm:pt>
    <dgm:pt modelId="{01832426-6BC2-4E47-BC51-010565556369}" type="pres">
      <dgm:prSet presAssocID="{918C8AC6-27DF-4CF8-87C5-6C2A5B136977}" presName="Name111" presStyleLbl="parChTrans1D2" presStyleIdx="16" presStyleCnt="22"/>
      <dgm:spPr/>
    </dgm:pt>
    <dgm:pt modelId="{68A7F93D-E6E3-40FA-82C0-36498098E845}" type="pres">
      <dgm:prSet presAssocID="{671BB0D9-1E11-4054-A5A5-2B71C0957848}" presName="hierRoot3" presStyleCnt="0">
        <dgm:presLayoutVars>
          <dgm:hierBranch val="init"/>
        </dgm:presLayoutVars>
      </dgm:prSet>
      <dgm:spPr/>
    </dgm:pt>
    <dgm:pt modelId="{DABCE575-144A-4C22-8787-84846B4403F5}" type="pres">
      <dgm:prSet presAssocID="{671BB0D9-1E11-4054-A5A5-2B71C0957848}" presName="rootComposite3" presStyleCnt="0"/>
      <dgm:spPr/>
    </dgm:pt>
    <dgm:pt modelId="{E713A24F-55BD-4C6D-AFCE-18B0EB1C7E8D}" type="pres">
      <dgm:prSet presAssocID="{671BB0D9-1E11-4054-A5A5-2B71C0957848}" presName="rootText3" presStyleLbl="asst1" presStyleIdx="5" presStyleCnt="11" custScaleX="273669" custScaleY="189419" custLinFactX="310327" custLinFactY="-600000" custLinFactNeighborX="400000" custLinFactNeighborY="-674047">
        <dgm:presLayoutVars>
          <dgm:chPref val="3"/>
        </dgm:presLayoutVars>
      </dgm:prSet>
      <dgm:spPr/>
    </dgm:pt>
    <dgm:pt modelId="{1614EC01-09AA-4897-9649-3CECAE61FF30}" type="pres">
      <dgm:prSet presAssocID="{671BB0D9-1E11-4054-A5A5-2B71C0957848}" presName="rootConnector3" presStyleLbl="asst1" presStyleIdx="5" presStyleCnt="11"/>
      <dgm:spPr/>
    </dgm:pt>
    <dgm:pt modelId="{4EB6FB7F-F77F-4EEB-AD6C-DFB631D55E3C}" type="pres">
      <dgm:prSet presAssocID="{671BB0D9-1E11-4054-A5A5-2B71C0957848}" presName="hierChild6" presStyleCnt="0"/>
      <dgm:spPr/>
    </dgm:pt>
    <dgm:pt modelId="{3C2524D5-4086-4779-AC0A-0AA6C5CBC868}" type="pres">
      <dgm:prSet presAssocID="{671BB0D9-1E11-4054-A5A5-2B71C0957848}" presName="hierChild7" presStyleCnt="0"/>
      <dgm:spPr/>
    </dgm:pt>
    <dgm:pt modelId="{E50EB549-4A81-4431-AA70-B7847920CE34}" type="pres">
      <dgm:prSet presAssocID="{22267316-A17C-452B-96E8-A96DDBB97EDE}" presName="Name111" presStyleLbl="parChTrans1D2" presStyleIdx="17" presStyleCnt="22"/>
      <dgm:spPr/>
    </dgm:pt>
    <dgm:pt modelId="{CF164F47-23A8-408E-AE25-291F848BF0ED}" type="pres">
      <dgm:prSet presAssocID="{9FF42C58-5B66-4E77-8079-0FC626324068}" presName="hierRoot3" presStyleCnt="0">
        <dgm:presLayoutVars>
          <dgm:hierBranch val="init"/>
        </dgm:presLayoutVars>
      </dgm:prSet>
      <dgm:spPr/>
    </dgm:pt>
    <dgm:pt modelId="{047E1C7E-FC88-41AB-A213-9E1A00DD58D2}" type="pres">
      <dgm:prSet presAssocID="{9FF42C58-5B66-4E77-8079-0FC626324068}" presName="rootComposite3" presStyleCnt="0"/>
      <dgm:spPr/>
    </dgm:pt>
    <dgm:pt modelId="{4A58283D-F252-4131-A265-25308C22B900}" type="pres">
      <dgm:prSet presAssocID="{9FF42C58-5B66-4E77-8079-0FC626324068}" presName="rootText3" presStyleLbl="asst1" presStyleIdx="6" presStyleCnt="11" custScaleX="295589" custLinFactX="600000" custLinFactY="300000" custLinFactNeighborX="635226" custLinFactNeighborY="384427">
        <dgm:presLayoutVars>
          <dgm:chPref val="3"/>
        </dgm:presLayoutVars>
      </dgm:prSet>
      <dgm:spPr/>
    </dgm:pt>
    <dgm:pt modelId="{D58E234A-8F0E-4BA4-8F72-06FA8D000BB5}" type="pres">
      <dgm:prSet presAssocID="{9FF42C58-5B66-4E77-8079-0FC626324068}" presName="rootConnector3" presStyleLbl="asst1" presStyleIdx="6" presStyleCnt="11"/>
      <dgm:spPr/>
    </dgm:pt>
    <dgm:pt modelId="{365F68B5-809B-45B7-A178-B60407E011B8}" type="pres">
      <dgm:prSet presAssocID="{9FF42C58-5B66-4E77-8079-0FC626324068}" presName="hierChild6" presStyleCnt="0"/>
      <dgm:spPr/>
    </dgm:pt>
    <dgm:pt modelId="{6ED4A797-055F-4EE8-B145-409A4F5C164C}" type="pres">
      <dgm:prSet presAssocID="{DAD9D75D-EC52-40B0-905C-9EEEE201506F}" presName="Name37" presStyleLbl="parChTrans1D3" presStyleIdx="19" presStyleCnt="21"/>
      <dgm:spPr/>
    </dgm:pt>
    <dgm:pt modelId="{419B5D30-2838-4AE2-BA96-0FBE373DCED6}" type="pres">
      <dgm:prSet presAssocID="{0C40BEFB-29F2-4CCD-A6D7-04F6E095BFBE}" presName="hierRoot2" presStyleCnt="0">
        <dgm:presLayoutVars>
          <dgm:hierBranch val="init"/>
        </dgm:presLayoutVars>
      </dgm:prSet>
      <dgm:spPr/>
    </dgm:pt>
    <dgm:pt modelId="{A1180B10-3BA0-4B10-B9D1-ADF82552D82C}" type="pres">
      <dgm:prSet presAssocID="{0C40BEFB-29F2-4CCD-A6D7-04F6E095BFBE}" presName="rootComposite" presStyleCnt="0"/>
      <dgm:spPr/>
    </dgm:pt>
    <dgm:pt modelId="{E8BDB14A-EB91-4BE2-8538-95B2B87CEA65}" type="pres">
      <dgm:prSet presAssocID="{0C40BEFB-29F2-4CCD-A6D7-04F6E095BFBE}" presName="rootText" presStyleLbl="node3" presStyleIdx="19" presStyleCnt="21" custScaleX="247467" custScaleY="116124" custLinFactX="708648" custLinFactY="305473" custLinFactNeighborX="800000" custLinFactNeighborY="400000">
        <dgm:presLayoutVars>
          <dgm:chPref val="3"/>
        </dgm:presLayoutVars>
      </dgm:prSet>
      <dgm:spPr/>
    </dgm:pt>
    <dgm:pt modelId="{F23EB879-1B30-42BF-95A4-FD6000589F60}" type="pres">
      <dgm:prSet presAssocID="{0C40BEFB-29F2-4CCD-A6D7-04F6E095BFBE}" presName="rootConnector" presStyleLbl="node3" presStyleIdx="19" presStyleCnt="21"/>
      <dgm:spPr/>
    </dgm:pt>
    <dgm:pt modelId="{26876635-62DD-444A-89ED-BD72500C17A5}" type="pres">
      <dgm:prSet presAssocID="{0C40BEFB-29F2-4CCD-A6D7-04F6E095BFBE}" presName="hierChild4" presStyleCnt="0"/>
      <dgm:spPr/>
    </dgm:pt>
    <dgm:pt modelId="{254EB98C-8069-4202-B399-53D6FF276F96}" type="pres">
      <dgm:prSet presAssocID="{0C40BEFB-29F2-4CCD-A6D7-04F6E095BFBE}" presName="hierChild5" presStyleCnt="0"/>
      <dgm:spPr/>
    </dgm:pt>
    <dgm:pt modelId="{2BBA4576-34A1-4686-B9BA-BF1B606A3115}" type="pres">
      <dgm:prSet presAssocID="{09C3F2B7-8F85-4EE0-BAA3-732DCD649B5E}" presName="Name37" presStyleLbl="parChTrans1D3" presStyleIdx="20" presStyleCnt="21"/>
      <dgm:spPr/>
    </dgm:pt>
    <dgm:pt modelId="{694E67F5-8822-4FF9-BF6C-B62CB2C78981}" type="pres">
      <dgm:prSet presAssocID="{8E93B515-8AC0-42DF-912D-281D251A006E}" presName="hierRoot2" presStyleCnt="0">
        <dgm:presLayoutVars>
          <dgm:hierBranch val="init"/>
        </dgm:presLayoutVars>
      </dgm:prSet>
      <dgm:spPr/>
    </dgm:pt>
    <dgm:pt modelId="{1DCEA510-31D2-4D84-9F20-C46824CEEB55}" type="pres">
      <dgm:prSet presAssocID="{8E93B515-8AC0-42DF-912D-281D251A006E}" presName="rootComposite" presStyleCnt="0"/>
      <dgm:spPr/>
    </dgm:pt>
    <dgm:pt modelId="{F3D52962-B30D-47CF-AA60-23CB576B9F4F}" type="pres">
      <dgm:prSet presAssocID="{8E93B515-8AC0-42DF-912D-281D251A006E}" presName="rootText" presStyleLbl="node3" presStyleIdx="20" presStyleCnt="21" custScaleX="315906" custScaleY="133231" custLinFactX="700000" custLinFactY="174215" custLinFactNeighborX="764603" custLinFactNeighborY="200000">
        <dgm:presLayoutVars>
          <dgm:chPref val="3"/>
        </dgm:presLayoutVars>
      </dgm:prSet>
      <dgm:spPr/>
    </dgm:pt>
    <dgm:pt modelId="{FED8B775-AC04-47B9-A393-223743A9E204}" type="pres">
      <dgm:prSet presAssocID="{8E93B515-8AC0-42DF-912D-281D251A006E}" presName="rootConnector" presStyleLbl="node3" presStyleIdx="20" presStyleCnt="21"/>
      <dgm:spPr/>
    </dgm:pt>
    <dgm:pt modelId="{A6DD8D37-6519-4760-B355-943E77E61D4C}" type="pres">
      <dgm:prSet presAssocID="{8E93B515-8AC0-42DF-912D-281D251A006E}" presName="hierChild4" presStyleCnt="0"/>
      <dgm:spPr/>
    </dgm:pt>
    <dgm:pt modelId="{2E3C767A-43E3-4302-982B-11D4056C5A91}" type="pres">
      <dgm:prSet presAssocID="{8E93B515-8AC0-42DF-912D-281D251A006E}" presName="hierChild5" presStyleCnt="0"/>
      <dgm:spPr/>
    </dgm:pt>
    <dgm:pt modelId="{2E63C306-C4EB-4C90-9E52-C9437347EC1E}" type="pres">
      <dgm:prSet presAssocID="{9FF42C58-5B66-4E77-8079-0FC626324068}" presName="hierChild7" presStyleCnt="0"/>
      <dgm:spPr/>
    </dgm:pt>
    <dgm:pt modelId="{1BCBCB9C-57DA-4B29-A891-139837A2D434}" type="pres">
      <dgm:prSet presAssocID="{04A178F6-07FD-482C-911C-73D085886AC1}" presName="Name111" presStyleLbl="parChTrans1D2" presStyleIdx="18" presStyleCnt="22"/>
      <dgm:spPr/>
    </dgm:pt>
    <dgm:pt modelId="{4F983CDD-14E6-4BAC-A985-9B2868E3EFAB}" type="pres">
      <dgm:prSet presAssocID="{F94A7A73-8D37-4C2B-B622-CCB55F3A309C}" presName="hierRoot3" presStyleCnt="0">
        <dgm:presLayoutVars>
          <dgm:hierBranch val="init"/>
        </dgm:presLayoutVars>
      </dgm:prSet>
      <dgm:spPr/>
    </dgm:pt>
    <dgm:pt modelId="{EE572007-6012-4146-82ED-3C32D8806AD2}" type="pres">
      <dgm:prSet presAssocID="{F94A7A73-8D37-4C2B-B622-CCB55F3A309C}" presName="rootComposite3" presStyleCnt="0"/>
      <dgm:spPr/>
    </dgm:pt>
    <dgm:pt modelId="{9A8EAEBB-7040-46DD-BADD-BBF8AB6742C0}" type="pres">
      <dgm:prSet presAssocID="{F94A7A73-8D37-4C2B-B622-CCB55F3A309C}" presName="rootText3" presStyleLbl="asst1" presStyleIdx="7" presStyleCnt="11" custScaleX="284115" custScaleY="195027" custLinFactX="313960" custLinFactY="-648922" custLinFactNeighborX="400000" custLinFactNeighborY="-700000">
        <dgm:presLayoutVars>
          <dgm:chPref val="3"/>
        </dgm:presLayoutVars>
      </dgm:prSet>
      <dgm:spPr>
        <a:xfrm>
          <a:off x="7389967" y="1107058"/>
          <a:ext cx="778134" cy="272765"/>
        </a:xfrm>
        <a:prstGeom prst="rect">
          <a:avLst/>
        </a:prstGeom>
      </dgm:spPr>
    </dgm:pt>
    <dgm:pt modelId="{47DB4FCF-8124-4083-9A6A-9CD3A7254198}" type="pres">
      <dgm:prSet presAssocID="{F94A7A73-8D37-4C2B-B622-CCB55F3A309C}" presName="rootConnector3" presStyleLbl="asst1" presStyleIdx="7" presStyleCnt="11"/>
      <dgm:spPr/>
    </dgm:pt>
    <dgm:pt modelId="{2DE59FD5-C421-4963-94B2-6F3FDD2F0510}" type="pres">
      <dgm:prSet presAssocID="{F94A7A73-8D37-4C2B-B622-CCB55F3A309C}" presName="hierChild6" presStyleCnt="0"/>
      <dgm:spPr/>
    </dgm:pt>
    <dgm:pt modelId="{9DE9512F-4A11-4B87-BEF7-55F076EDE37C}" type="pres">
      <dgm:prSet presAssocID="{F94A7A73-8D37-4C2B-B622-CCB55F3A309C}" presName="hierChild7" presStyleCnt="0"/>
      <dgm:spPr/>
    </dgm:pt>
    <dgm:pt modelId="{E5878D1A-AE25-42E0-AF58-B5E25727F44A}" type="pres">
      <dgm:prSet presAssocID="{37156B3A-8909-463B-BDE7-405BFE1A42DC}" presName="Name111" presStyleLbl="parChTrans1D2" presStyleIdx="19" presStyleCnt="22"/>
      <dgm:spPr/>
    </dgm:pt>
    <dgm:pt modelId="{5C74DDDD-0A0A-4188-92F9-581487F6B770}" type="pres">
      <dgm:prSet presAssocID="{A90D9531-E9DF-425D-B5D4-A4F6D8422FCE}" presName="hierRoot3" presStyleCnt="0">
        <dgm:presLayoutVars>
          <dgm:hierBranch val="init"/>
        </dgm:presLayoutVars>
      </dgm:prSet>
      <dgm:spPr/>
    </dgm:pt>
    <dgm:pt modelId="{DDFCB536-AE63-4212-B4D6-EA46671C6497}" type="pres">
      <dgm:prSet presAssocID="{A90D9531-E9DF-425D-B5D4-A4F6D8422FCE}" presName="rootComposite3" presStyleCnt="0"/>
      <dgm:spPr/>
    </dgm:pt>
    <dgm:pt modelId="{BBF65233-5DDE-441C-A82C-34F1F1C71BA5}" type="pres">
      <dgm:prSet presAssocID="{A90D9531-E9DF-425D-B5D4-A4F6D8422FCE}" presName="rootText3" presStyleLbl="asst1" presStyleIdx="8" presStyleCnt="11" custScaleX="349201" custScaleY="188473" custLinFactX="600000" custLinFactY="-775099" custLinFactNeighborX="629815" custLinFactNeighborY="-800000">
        <dgm:presLayoutVars>
          <dgm:chPref val="3"/>
        </dgm:presLayoutVars>
      </dgm:prSet>
      <dgm:spPr>
        <a:xfrm>
          <a:off x="7397343" y="1450121"/>
          <a:ext cx="738365" cy="272765"/>
        </a:xfrm>
        <a:prstGeom prst="rect">
          <a:avLst/>
        </a:prstGeom>
      </dgm:spPr>
    </dgm:pt>
    <dgm:pt modelId="{3081D98E-FD29-43E4-B843-434D0F23F51D}" type="pres">
      <dgm:prSet presAssocID="{A90D9531-E9DF-425D-B5D4-A4F6D8422FCE}" presName="rootConnector3" presStyleLbl="asst1" presStyleIdx="8" presStyleCnt="11"/>
      <dgm:spPr/>
    </dgm:pt>
    <dgm:pt modelId="{94C99B45-F846-4039-BBF5-B8B3E1D33F86}" type="pres">
      <dgm:prSet presAssocID="{A90D9531-E9DF-425D-B5D4-A4F6D8422FCE}" presName="hierChild6" presStyleCnt="0"/>
      <dgm:spPr/>
    </dgm:pt>
    <dgm:pt modelId="{F4B89587-BA16-4963-89F6-C7BFE0B145B8}" type="pres">
      <dgm:prSet presAssocID="{A90D9531-E9DF-425D-B5D4-A4F6D8422FCE}" presName="hierChild7" presStyleCnt="0"/>
      <dgm:spPr/>
    </dgm:pt>
    <dgm:pt modelId="{05AEAEB0-9BFD-4671-8261-6713093B3F4D}" type="pres">
      <dgm:prSet presAssocID="{05824863-298D-46ED-88A6-B67216CB5E41}" presName="Name111" presStyleLbl="parChTrans1D2" presStyleIdx="20" presStyleCnt="22"/>
      <dgm:spPr/>
    </dgm:pt>
    <dgm:pt modelId="{CE578FD3-7F72-4B1A-A3EB-1D65A3A14A01}" type="pres">
      <dgm:prSet presAssocID="{C39F8E3F-E7D4-45AE-9768-88A86BEA7B8E}" presName="hierRoot3" presStyleCnt="0">
        <dgm:presLayoutVars>
          <dgm:hierBranch val="init"/>
        </dgm:presLayoutVars>
      </dgm:prSet>
      <dgm:spPr/>
    </dgm:pt>
    <dgm:pt modelId="{EBE070E5-82E0-47E6-8734-CF24594E502B}" type="pres">
      <dgm:prSet presAssocID="{C39F8E3F-E7D4-45AE-9768-88A86BEA7B8E}" presName="rootComposite3" presStyleCnt="0"/>
      <dgm:spPr/>
    </dgm:pt>
    <dgm:pt modelId="{9C7B1233-66BA-4690-8A26-64BD75EC4D05}" type="pres">
      <dgm:prSet presAssocID="{C39F8E3F-E7D4-45AE-9768-88A86BEA7B8E}" presName="rootText3" presStyleLbl="asst1" presStyleIdx="9" presStyleCnt="11" custScaleX="415470" custScaleY="190945" custLinFactX="304221" custLinFactY="-629389" custLinFactNeighborX="400000" custLinFactNeighborY="-700000">
        <dgm:presLayoutVars>
          <dgm:chPref val="3"/>
        </dgm:presLayoutVars>
      </dgm:prSet>
      <dgm:spPr>
        <a:xfrm>
          <a:off x="7412099" y="1771054"/>
          <a:ext cx="545531" cy="272765"/>
        </a:xfrm>
        <a:prstGeom prst="rect">
          <a:avLst/>
        </a:prstGeom>
      </dgm:spPr>
    </dgm:pt>
    <dgm:pt modelId="{7592C94C-7EFB-40E8-85C0-FCC0F884DCCA}" type="pres">
      <dgm:prSet presAssocID="{C39F8E3F-E7D4-45AE-9768-88A86BEA7B8E}" presName="rootConnector3" presStyleLbl="asst1" presStyleIdx="9" presStyleCnt="11"/>
      <dgm:spPr/>
    </dgm:pt>
    <dgm:pt modelId="{33C81E4D-FC69-43A9-B94D-C7D7A80DFCD2}" type="pres">
      <dgm:prSet presAssocID="{C39F8E3F-E7D4-45AE-9768-88A86BEA7B8E}" presName="hierChild6" presStyleCnt="0"/>
      <dgm:spPr/>
    </dgm:pt>
    <dgm:pt modelId="{42054DC7-1634-492E-949E-A9D48805D308}" type="pres">
      <dgm:prSet presAssocID="{C39F8E3F-E7D4-45AE-9768-88A86BEA7B8E}" presName="hierChild7" presStyleCnt="0"/>
      <dgm:spPr/>
    </dgm:pt>
    <dgm:pt modelId="{7A579E34-DB47-4293-A0A2-8135479A7022}" type="pres">
      <dgm:prSet presAssocID="{20E9F5A7-D60B-485F-A489-C4812611A352}" presName="Name111" presStyleLbl="parChTrans1D2" presStyleIdx="21" presStyleCnt="22"/>
      <dgm:spPr/>
    </dgm:pt>
    <dgm:pt modelId="{36A8715F-E5B1-4934-9D5C-BDF1ADEDEA23}" type="pres">
      <dgm:prSet presAssocID="{91BC543D-ACE6-4D56-821F-25F625A7448D}" presName="hierRoot3" presStyleCnt="0">
        <dgm:presLayoutVars>
          <dgm:hierBranch val="init"/>
        </dgm:presLayoutVars>
      </dgm:prSet>
      <dgm:spPr/>
    </dgm:pt>
    <dgm:pt modelId="{2E814066-0E96-4058-A0A6-5725BD9A57DC}" type="pres">
      <dgm:prSet presAssocID="{91BC543D-ACE6-4D56-821F-25F625A7448D}" presName="rootComposite3" presStyleCnt="0"/>
      <dgm:spPr/>
    </dgm:pt>
    <dgm:pt modelId="{C2BF29C9-0D9D-4134-8128-D0119F156ABB}" type="pres">
      <dgm:prSet presAssocID="{91BC543D-ACE6-4D56-821F-25F625A7448D}" presName="rootText3" presStyleLbl="asst1" presStyleIdx="10" presStyleCnt="11" custScaleX="398967" custScaleY="144738" custLinFactX="600000" custLinFactY="-237001" custLinFactNeighborX="619742" custLinFactNeighborY="-300000">
        <dgm:presLayoutVars>
          <dgm:chPref val="3"/>
        </dgm:presLayoutVars>
      </dgm:prSet>
      <dgm:spPr/>
    </dgm:pt>
    <dgm:pt modelId="{9040A11E-3A98-4240-94C8-B299509ED826}" type="pres">
      <dgm:prSet presAssocID="{91BC543D-ACE6-4D56-821F-25F625A7448D}" presName="rootConnector3" presStyleLbl="asst1" presStyleIdx="10" presStyleCnt="11"/>
      <dgm:spPr/>
    </dgm:pt>
    <dgm:pt modelId="{428ED1ED-64CD-42A1-B3AD-2BFECC009350}" type="pres">
      <dgm:prSet presAssocID="{91BC543D-ACE6-4D56-821F-25F625A7448D}" presName="hierChild6" presStyleCnt="0"/>
      <dgm:spPr/>
    </dgm:pt>
    <dgm:pt modelId="{8B0E0437-A919-42B4-BFCC-C9BB744691DF}" type="pres">
      <dgm:prSet presAssocID="{91BC543D-ACE6-4D56-821F-25F625A7448D}" presName="hierChild7" presStyleCnt="0"/>
      <dgm:spPr/>
    </dgm:pt>
  </dgm:ptLst>
  <dgm:cxnLst>
    <dgm:cxn modelId="{557AAF01-0A18-42DD-8570-14762FD152A9}" type="presOf" srcId="{BFDE513B-C56F-4365-B51F-3FABFDFA3D4D}" destId="{99BDBD2A-06DF-4BD9-BB41-D0464F4D6C08}" srcOrd="0" destOrd="0" presId="urn:microsoft.com/office/officeart/2005/8/layout/orgChart1"/>
    <dgm:cxn modelId="{C5CF5402-2153-4C8F-96EA-4745BED3184F}" srcId="{C8C7DB54-F8A9-4642-BAF2-686CEE07B45C}" destId="{9FF42C58-5B66-4E77-8079-0FC626324068}" srcOrd="6" destOrd="0" parTransId="{22267316-A17C-452B-96E8-A96DDBB97EDE}" sibTransId="{9BDF8FB3-5EBD-4313-828B-F3FC8ADE69AD}"/>
    <dgm:cxn modelId="{6979E803-9535-43AB-9FC9-131DC04DEAC7}" type="presOf" srcId="{E6F44972-E34E-438D-A141-662A676A5886}" destId="{0E3AA436-99BA-41B4-82C5-D829076C2ADB}" srcOrd="1" destOrd="0" presId="urn:microsoft.com/office/officeart/2005/8/layout/orgChart1"/>
    <dgm:cxn modelId="{1404C304-F658-4FEA-B514-AA6E20C457C6}" type="presOf" srcId="{8E93B515-8AC0-42DF-912D-281D251A006E}" destId="{FED8B775-AC04-47B9-A393-223743A9E204}" srcOrd="1" destOrd="0" presId="urn:microsoft.com/office/officeart/2005/8/layout/orgChart1"/>
    <dgm:cxn modelId="{79DCF704-0753-4D06-AD75-35B5D788ACF6}" type="presOf" srcId="{507366C7-0E92-4A95-A111-4289C7C50BD1}" destId="{4CA97F2A-27AD-4A84-A6D9-45848C7B3A40}" srcOrd="0" destOrd="0" presId="urn:microsoft.com/office/officeart/2005/8/layout/orgChart1"/>
    <dgm:cxn modelId="{CE86D005-15E2-49F4-8E66-8D14701E0947}" type="presOf" srcId="{C41A7330-B774-4647-A7EC-43B889858A2C}" destId="{BFAA9B9F-C6DA-4B8E-B133-224B3A52193A}" srcOrd="0" destOrd="0" presId="urn:microsoft.com/office/officeart/2005/8/layout/orgChart1"/>
    <dgm:cxn modelId="{FFC48D0A-E56A-4462-849A-E2FBDAC1BA00}" type="presOf" srcId="{E64BFA7A-6CC3-4E29-AF95-7D8C6A4EBE09}" destId="{2497E8C8-D0F3-4CDE-9B5C-9BD48A380403}" srcOrd="0" destOrd="0" presId="urn:microsoft.com/office/officeart/2005/8/layout/orgChart1"/>
    <dgm:cxn modelId="{CC37940C-D75F-4EDA-B0DB-9B31173E37E6}" type="presOf" srcId="{FCC179EB-C948-45D6-9356-FDD96FC85752}" destId="{F5A8D0B2-4D11-42A2-A070-CDF6602D0DA7}" srcOrd="1" destOrd="0" presId="urn:microsoft.com/office/officeart/2005/8/layout/orgChart1"/>
    <dgm:cxn modelId="{E6F8120E-3E4C-4262-858A-CB861B3F464A}" type="presOf" srcId="{BFF6A3F4-2D93-4A29-BB75-591B0BF5EB0A}" destId="{026CA07F-FB59-4213-91FC-39680730867B}" srcOrd="0" destOrd="0" presId="urn:microsoft.com/office/officeart/2005/8/layout/orgChart1"/>
    <dgm:cxn modelId="{A79A1010-9D3F-42D2-ACB8-B192BA591477}" type="presOf" srcId="{0AD5F884-1406-4CDD-9C12-E9E355B05D2F}" destId="{5E6472BE-75C2-4F2A-AB01-DC1E663A2A72}" srcOrd="1" destOrd="0" presId="urn:microsoft.com/office/officeart/2005/8/layout/orgChart1"/>
    <dgm:cxn modelId="{CF330D12-85EC-4FDD-BD59-1569052C6E88}" srcId="{C8C7DB54-F8A9-4642-BAF2-686CEE07B45C}" destId="{9568F59D-9DB1-4F7D-8283-A799A9AF889F}" srcOrd="15" destOrd="0" parTransId="{0974FF46-3631-4CE3-8F0F-07874BCB4B9F}" sibTransId="{BDAAB615-BE46-46CA-A27D-ABCFD2963C94}"/>
    <dgm:cxn modelId="{2A501F12-271D-4815-811E-8795F4D6FC6A}" type="presOf" srcId="{9FF42C58-5B66-4E77-8079-0FC626324068}" destId="{D58E234A-8F0E-4BA4-8F72-06FA8D000BB5}" srcOrd="1" destOrd="0" presId="urn:microsoft.com/office/officeart/2005/8/layout/orgChart1"/>
    <dgm:cxn modelId="{44891914-0C7C-4CFD-B385-BA0DCA4C991B}" type="presOf" srcId="{DDD24E67-9DCE-41D4-8E66-21D4C5620785}" destId="{F610DDFF-3880-43EC-8844-DD897384A447}" srcOrd="0" destOrd="0" presId="urn:microsoft.com/office/officeart/2005/8/layout/orgChart1"/>
    <dgm:cxn modelId="{B7A59716-BFCA-4FD8-A2D0-CD188B3615E3}" type="presOf" srcId="{21A985ED-2197-4A56-954F-137B96B7CFB3}" destId="{507ADE64-CD66-4C3B-9531-A211555559A6}" srcOrd="1" destOrd="0" presId="urn:microsoft.com/office/officeart/2005/8/layout/orgChart1"/>
    <dgm:cxn modelId="{3030C818-2857-4357-93DB-AE54C52305A9}" type="presOf" srcId="{F27D8BE5-20C6-4F65-A791-70E98B1B450A}" destId="{C8F55A72-8BAC-4A1C-A6E2-D9BDD456E3D3}" srcOrd="1" destOrd="0" presId="urn:microsoft.com/office/officeart/2005/8/layout/orgChart1"/>
    <dgm:cxn modelId="{A4D21819-75EB-4093-BAE9-4793B3F31ED3}" type="presOf" srcId="{53062CD1-047F-4D90-8820-205CFE887235}" destId="{E78FE97A-AEB8-488F-B441-E4966B09638C}" srcOrd="0" destOrd="0" presId="urn:microsoft.com/office/officeart/2005/8/layout/orgChart1"/>
    <dgm:cxn modelId="{3A88A119-2E08-4D43-BA36-0E93DCAA9B0F}" srcId="{DBE64C2B-DA80-4560-B01D-770BBDE50A6F}" destId="{CB65ADD1-D72E-497C-BA89-2BCBB21FEE01}" srcOrd="0" destOrd="0" parTransId="{F5E87277-81CE-4A41-8A43-4F89A9208F88}" sibTransId="{A55E412C-3A82-4C32-96CB-B8B947502EA5}"/>
    <dgm:cxn modelId="{E00E3E1A-8CA1-4296-B8B7-C95F8861C259}" type="presOf" srcId="{FFA1636B-495A-4BB6-824A-761B99625C69}" destId="{3C1F1E26-7689-4A1E-9127-E977864AD326}" srcOrd="1" destOrd="0" presId="urn:microsoft.com/office/officeart/2005/8/layout/orgChart1"/>
    <dgm:cxn modelId="{4F26881A-581F-4300-BBB3-E219059CAB1C}" type="presOf" srcId="{33CBC6FA-9258-435E-A5FE-3F7B7344F0E2}" destId="{B7D7DBFB-9B20-4557-A791-EB0D68FCFB41}" srcOrd="0" destOrd="0" presId="urn:microsoft.com/office/officeart/2005/8/layout/orgChart1"/>
    <dgm:cxn modelId="{6070F51B-CEE4-4035-B632-DBDA6DB853D7}" srcId="{75BF2B46-9465-4DE0-AD96-952FA374FEAF}" destId="{48C32C55-CF36-4C7C-8EB2-D3E1FBFA7481}" srcOrd="0" destOrd="0" parTransId="{31CF8F96-EACB-458D-A4A7-57F1E81B88C4}" sibTransId="{B09D40D8-EB76-49F3-B41A-616AFC9B3CE4}"/>
    <dgm:cxn modelId="{9691FF1B-57D1-4AB3-A33A-4CAFC2401605}" type="presOf" srcId="{8D732117-4487-447C-A0E0-5D6863654164}" destId="{2F4820B3-4D86-4ABF-9B9D-A83855A8B688}" srcOrd="0" destOrd="0" presId="urn:microsoft.com/office/officeart/2005/8/layout/orgChart1"/>
    <dgm:cxn modelId="{5A3A031D-2B2C-4C99-B0F2-DE27801E4AC1}" type="presOf" srcId="{D3048907-0028-4B91-B5DC-8621B8C962F5}" destId="{B1AACEAD-1088-453E-984F-FAB86A64EE90}" srcOrd="0" destOrd="0" presId="urn:microsoft.com/office/officeart/2005/8/layout/orgChart1"/>
    <dgm:cxn modelId="{BE81B41E-C6BD-47BB-B615-AF17A01D2FE1}" type="presOf" srcId="{9E324DA7-EF37-49D9-8AEC-5FB6A9CD87BB}" destId="{8714509E-CB04-4316-8FA0-0EE044867F60}" srcOrd="1" destOrd="0" presId="urn:microsoft.com/office/officeart/2005/8/layout/orgChart1"/>
    <dgm:cxn modelId="{D6D54921-4DE2-41E7-A169-D0E4310DC07F}" type="presOf" srcId="{F5E87277-81CE-4A41-8A43-4F89A9208F88}" destId="{2129354B-306E-452E-9633-129F8A03FD93}" srcOrd="0" destOrd="0" presId="urn:microsoft.com/office/officeart/2005/8/layout/orgChart1"/>
    <dgm:cxn modelId="{BE5D9422-F72B-466E-BF94-AC38ACCBF1BF}" srcId="{D17D8A02-35F4-4313-9B95-854D996CA686}" destId="{939AD04F-6C2B-4707-A4ED-02C183EE3206}" srcOrd="0" destOrd="0" parTransId="{07136551-9D20-409F-93F9-C18237B0DB81}" sibTransId="{018D4A70-1186-4C4F-ABF4-D47219E47D3B}"/>
    <dgm:cxn modelId="{8E413125-82BD-4E26-9D16-5C30BCFCE774}" srcId="{9E324DA7-EF37-49D9-8AEC-5FB6A9CD87BB}" destId="{62C83B21-C159-43D6-857C-6CF4F015B9D7}" srcOrd="0" destOrd="0" parTransId="{8E7792E9-BB56-4F8B-B435-F092A2EA987A}" sibTransId="{B6A33E03-DBB0-4EFC-93AD-260B7477F566}"/>
    <dgm:cxn modelId="{B6EEC325-D27C-4697-8D7E-4F7F3677BEE8}" srcId="{9FF42C58-5B66-4E77-8079-0FC626324068}" destId="{0C40BEFB-29F2-4CCD-A6D7-04F6E095BFBE}" srcOrd="0" destOrd="0" parTransId="{DAD9D75D-EC52-40B0-905C-9EEEE201506F}" sibTransId="{C5A47B60-F38C-40A5-B45B-2E64C975AD31}"/>
    <dgm:cxn modelId="{CE357B27-912A-44B7-B1D5-536635E8E70D}" type="presOf" srcId="{61942CD1-F60F-4B20-A7D7-2CC2CAB7404F}" destId="{6450D4E8-C0EF-4911-9BA6-21D8BA76E3BA}" srcOrd="0" destOrd="0" presId="urn:microsoft.com/office/officeart/2005/8/layout/orgChart1"/>
    <dgm:cxn modelId="{921A6B28-4702-4626-BEF9-6C47029D0CEB}" type="presOf" srcId="{05824863-298D-46ED-88A6-B67216CB5E41}" destId="{05AEAEB0-9BFD-4671-8261-6713093B3F4D}" srcOrd="0" destOrd="0" presId="urn:microsoft.com/office/officeart/2005/8/layout/orgChart1"/>
    <dgm:cxn modelId="{80C0A228-C760-4781-8583-99A673B7AF0E}" type="presOf" srcId="{BFFA9667-0EC5-40C5-8107-1CED01624367}" destId="{1795C730-44B2-4C20-B397-223A5339EADF}" srcOrd="0" destOrd="0" presId="urn:microsoft.com/office/officeart/2005/8/layout/orgChart1"/>
    <dgm:cxn modelId="{E16B0B2C-31AE-44C7-9495-F35CF15C4FCB}" type="presOf" srcId="{8E93B515-8AC0-42DF-912D-281D251A006E}" destId="{F3D52962-B30D-47CF-AA60-23CB576B9F4F}" srcOrd="0" destOrd="0" presId="urn:microsoft.com/office/officeart/2005/8/layout/orgChart1"/>
    <dgm:cxn modelId="{AD55A92C-A70B-45FD-BF28-31BD17F44267}" srcId="{DBE64C2B-DA80-4560-B01D-770BBDE50A6F}" destId="{97B95F4C-758A-44EF-B336-7F0325B20CFA}" srcOrd="3" destOrd="0" parTransId="{1460D2C2-68F9-49C2-9BDB-ED1032B414EB}" sibTransId="{30B1E133-8C4F-4F79-B9A6-1C5B61C52C75}"/>
    <dgm:cxn modelId="{47BC5B2F-5A48-406F-B493-CB70B1AC9B6E}" type="presOf" srcId="{57204895-F6C0-4FCF-B5AF-80B8F731CBBC}" destId="{54CDCF4C-4FB1-42EB-BE38-BAD6F6C6E1EB}" srcOrd="0" destOrd="0" presId="urn:microsoft.com/office/officeart/2005/8/layout/orgChart1"/>
    <dgm:cxn modelId="{CA857F2F-1B60-4857-9F12-E90363F2355C}" srcId="{DBE64C2B-DA80-4560-B01D-770BBDE50A6F}" destId="{C3E07133-BF7B-47B8-BCA9-2F8CF43A9F4B}" srcOrd="4" destOrd="0" parTransId="{BFFA9667-0EC5-40C5-8107-1CED01624367}" sibTransId="{95AE4B18-5193-4D58-883E-8348CC267C38}"/>
    <dgm:cxn modelId="{0A9DFD36-AF61-4837-AE06-62F9E760C6BA}" type="presOf" srcId="{C8C7DB54-F8A9-4642-BAF2-686CEE07B45C}" destId="{00C1BF41-29C4-4131-8B9E-BEAAF04A177E}" srcOrd="1" destOrd="0" presId="urn:microsoft.com/office/officeart/2005/8/layout/orgChart1"/>
    <dgm:cxn modelId="{063CC837-C82D-4F41-8A33-7B25DBE6353E}" type="presOf" srcId="{21A985ED-2197-4A56-954F-137B96B7CFB3}" destId="{F0EA4306-C0ED-4583-9A62-D05866EA840B}" srcOrd="0" destOrd="0" presId="urn:microsoft.com/office/officeart/2005/8/layout/orgChart1"/>
    <dgm:cxn modelId="{9E779938-FCDF-46A6-95B6-E6E5D6E7B0CA}" type="presOf" srcId="{671BB0D9-1E11-4054-A5A5-2B71C0957848}" destId="{1614EC01-09AA-4897-9649-3CECAE61FF30}" srcOrd="1" destOrd="0" presId="urn:microsoft.com/office/officeart/2005/8/layout/orgChart1"/>
    <dgm:cxn modelId="{7E33B43A-CF7E-4D60-923D-1CE6A7E49228}" srcId="{C8C7DB54-F8A9-4642-BAF2-686CEE07B45C}" destId="{97B6DB5C-8963-481E-A2D0-8C574C5D89E4}" srcOrd="14" destOrd="0" parTransId="{57204895-F6C0-4FCF-B5AF-80B8F731CBBC}" sibTransId="{A424E05D-6EB1-46ED-8E14-07592C115DF4}"/>
    <dgm:cxn modelId="{08D5C63C-C631-4D86-A6D0-E146A26C24E9}" type="presOf" srcId="{8E7792E9-BB56-4F8B-B435-F092A2EA987A}" destId="{4374487F-68E1-43AC-BB72-238C457A7766}" srcOrd="0" destOrd="0" presId="urn:microsoft.com/office/officeart/2005/8/layout/orgChart1"/>
    <dgm:cxn modelId="{66506C3D-3E57-436C-A680-266B7AD7AB74}" type="presOf" srcId="{D17D8A02-35F4-4313-9B95-854D996CA686}" destId="{9EEB565B-7FC3-4FF8-957B-00500C8F212A}" srcOrd="1" destOrd="0" presId="urn:microsoft.com/office/officeart/2005/8/layout/orgChart1"/>
    <dgm:cxn modelId="{21B9F63D-06DE-4C90-8BD4-044CC7456960}" type="presOf" srcId="{5A09C869-93BD-4468-B9EA-0F0AEFA07A36}" destId="{55EB8922-ACFD-4C66-ADC2-F0ECD3487AF5}" srcOrd="0" destOrd="0" presId="urn:microsoft.com/office/officeart/2005/8/layout/orgChart1"/>
    <dgm:cxn modelId="{5465603F-049F-4DE8-9300-3E5CAF9C112B}" type="presOf" srcId="{AE94A317-7731-4B48-BF49-F095FDC50A50}" destId="{54FE5DCB-6587-4770-A600-8EC264627F72}" srcOrd="0" destOrd="0" presId="urn:microsoft.com/office/officeart/2005/8/layout/orgChart1"/>
    <dgm:cxn modelId="{C875EE3F-EBBF-4135-B4AF-507B26F9BC2D}" srcId="{C8C7DB54-F8A9-4642-BAF2-686CEE07B45C}" destId="{E5EEA3BE-8A0C-4260-9109-63FEB753BC93}" srcOrd="2" destOrd="0" parTransId="{8D732117-4487-447C-A0E0-5D6863654164}" sibTransId="{83F71584-C09D-4E85-8E6B-1AF9745831AC}"/>
    <dgm:cxn modelId="{FD2B7440-9BD2-4A97-9088-A1AFDAC18459}" type="presOf" srcId="{D17D8A02-35F4-4313-9B95-854D996CA686}" destId="{3706427D-4603-4A50-9A4D-0A28F791294E}" srcOrd="0" destOrd="0" presId="urn:microsoft.com/office/officeart/2005/8/layout/orgChart1"/>
    <dgm:cxn modelId="{1B460D5E-2B4D-4B55-AFA4-14D877439CBF}" type="presOf" srcId="{75BF2B46-9465-4DE0-AD96-952FA374FEAF}" destId="{A05C961E-6B7A-4B39-B81A-38BBBC43DD96}" srcOrd="0" destOrd="0" presId="urn:microsoft.com/office/officeart/2005/8/layout/orgChart1"/>
    <dgm:cxn modelId="{1E27155E-F671-4F26-BF2F-6AC79FFE0303}" type="presOf" srcId="{04A178F6-07FD-482C-911C-73D085886AC1}" destId="{1BCBCB9C-57DA-4B29-A891-139837A2D434}" srcOrd="0" destOrd="0" presId="urn:microsoft.com/office/officeart/2005/8/layout/orgChart1"/>
    <dgm:cxn modelId="{67254C5E-E915-4E04-8720-7122BA957D5A}" type="presOf" srcId="{97B95F4C-758A-44EF-B336-7F0325B20CFA}" destId="{462EFB4D-F3F5-4016-A234-4C5EA7C83337}" srcOrd="1" destOrd="0" presId="urn:microsoft.com/office/officeart/2005/8/layout/orgChart1"/>
    <dgm:cxn modelId="{2E10F25E-00C3-4AE4-B145-7B796B5DF7B3}" type="presOf" srcId="{09C3F2B7-8F85-4EE0-BAA3-732DCD649B5E}" destId="{2BBA4576-34A1-4686-B9BA-BF1B606A3115}" srcOrd="0" destOrd="0" presId="urn:microsoft.com/office/officeart/2005/8/layout/orgChart1"/>
    <dgm:cxn modelId="{8EAF755F-EBB5-47FD-95DD-515A5B055F3B}" type="presOf" srcId="{0AD5F884-1406-4CDD-9C12-E9E355B05D2F}" destId="{76294A5B-78DE-4AD3-876A-BF6FB535A3EA}" srcOrd="0" destOrd="0" presId="urn:microsoft.com/office/officeart/2005/8/layout/orgChart1"/>
    <dgm:cxn modelId="{B2920160-F6FB-45DE-B75D-C83F18744440}" srcId="{C8C7DB54-F8A9-4642-BAF2-686CEE07B45C}" destId="{C39F8E3F-E7D4-45AE-9768-88A86BEA7B8E}" srcOrd="9" destOrd="0" parTransId="{05824863-298D-46ED-88A6-B67216CB5E41}" sibTransId="{DDBE7B9E-252A-4F64-8E3B-62E181872F0F}"/>
    <dgm:cxn modelId="{8D06A860-CF78-49A6-9D53-12DE8853F087}" srcId="{DBE64C2B-DA80-4560-B01D-770BBDE50A6F}" destId="{75BF2B46-9465-4DE0-AD96-952FA374FEAF}" srcOrd="1" destOrd="0" parTransId="{F7B6415A-FAA8-437F-A372-712F19EC7083}" sibTransId="{7D9DB147-594C-43EE-AB60-A3013A838856}"/>
    <dgm:cxn modelId="{4ABE8462-928D-4A4D-BA49-00A23604DA8A}" srcId="{9E324DA7-EF37-49D9-8AEC-5FB6A9CD87BB}" destId="{0AD5F884-1406-4CDD-9C12-E9E355B05D2F}" srcOrd="1" destOrd="0" parTransId="{BFDE513B-C56F-4365-B51F-3FABFDFA3D4D}" sibTransId="{2E8D0BA2-6C5A-45A7-83FA-3597553CAACD}"/>
    <dgm:cxn modelId="{4A5C8862-7067-42BD-89D7-7F830DA8B167}" type="presOf" srcId="{91BC543D-ACE6-4D56-821F-25F625A7448D}" destId="{C2BF29C9-0D9D-4134-8128-D0119F156ABB}" srcOrd="0" destOrd="0" presId="urn:microsoft.com/office/officeart/2005/8/layout/orgChart1"/>
    <dgm:cxn modelId="{AC47AB63-E50D-4A6C-80C4-9E70E3783012}" srcId="{9FF42C58-5B66-4E77-8079-0FC626324068}" destId="{8E93B515-8AC0-42DF-912D-281D251A006E}" srcOrd="1" destOrd="0" parTransId="{09C3F2B7-8F85-4EE0-BAA3-732DCD649B5E}" sibTransId="{F4788FE9-6CC4-472F-A503-9FBB28D8636E}"/>
    <dgm:cxn modelId="{AD11FB63-3AE6-4503-9B54-72A184F19F5C}" type="presOf" srcId="{CB65ADD1-D72E-497C-BA89-2BCBB21FEE01}" destId="{13437372-522C-49AB-823D-C00E1EEF7917}" srcOrd="1" destOrd="0" presId="urn:microsoft.com/office/officeart/2005/8/layout/orgChart1"/>
    <dgm:cxn modelId="{1DB50844-C069-4D76-8CEA-DEC46468B40F}" srcId="{F27D8BE5-20C6-4F65-A791-70E98B1B450A}" destId="{33CBC6FA-9258-435E-A5FE-3F7B7344F0E2}" srcOrd="0" destOrd="0" parTransId="{D1708ABF-B458-4F7C-9F98-3333CA8EC08E}" sibTransId="{48C38805-B96C-4954-82F7-9FE15A3CA823}"/>
    <dgm:cxn modelId="{39088C64-B13C-473C-8162-4360A471E7DB}" type="presOf" srcId="{48C32C55-CF36-4C7C-8EB2-D3E1FBFA7481}" destId="{29CED878-E5E9-4E73-9DA3-F2923E4C34DF}" srcOrd="0" destOrd="0" presId="urn:microsoft.com/office/officeart/2005/8/layout/orgChart1"/>
    <dgm:cxn modelId="{6BD29C64-516B-405C-B03E-94806EEC6B9D}" type="presOf" srcId="{73562118-D2E7-4A16-B9B1-7887580308B9}" destId="{0A25FCEC-977E-403E-B3B9-8B95E08B232F}" srcOrd="0" destOrd="0" presId="urn:microsoft.com/office/officeart/2005/8/layout/orgChart1"/>
    <dgm:cxn modelId="{95988A66-04F7-4FF2-A125-A4FECF45D4C5}" type="presOf" srcId="{5A09C869-93BD-4468-B9EA-0F0AEFA07A36}" destId="{6C7EC876-770E-4066-AFAB-4CCA9F9BB5C0}" srcOrd="1" destOrd="0" presId="urn:microsoft.com/office/officeart/2005/8/layout/orgChart1"/>
    <dgm:cxn modelId="{B293FA66-271E-48E0-BDCF-FA4FF63BBC5D}" type="presOf" srcId="{1C6C3A6C-92B4-40D9-87D4-E69777364E0D}" destId="{E168D385-269A-4B6C-9A8F-8FF7F05352B5}" srcOrd="0" destOrd="0" presId="urn:microsoft.com/office/officeart/2005/8/layout/orgChart1"/>
    <dgm:cxn modelId="{FD2E6B67-BDB3-4459-A4AB-BF465EF51EDF}" srcId="{50EDDED7-7707-4D77-95A8-703326F3971E}" destId="{C8C7DB54-F8A9-4642-BAF2-686CEE07B45C}" srcOrd="0" destOrd="0" parTransId="{CAAEEE35-7A4F-4147-96D5-BB2378CEF58E}" sibTransId="{2E630FD8-1F1A-4EB0-BC21-E2B7568CD2CE}"/>
    <dgm:cxn modelId="{521FA767-6ABA-4315-8B41-72BE2C7A66AA}" type="presOf" srcId="{DDC93034-05AD-4D8D-88D3-2E1CA8F29808}" destId="{687D7095-5E88-4261-8B36-86D426C6C8B1}" srcOrd="1" destOrd="0" presId="urn:microsoft.com/office/officeart/2005/8/layout/orgChart1"/>
    <dgm:cxn modelId="{DC9DE469-E6F9-4D3B-B8E7-9C539475BB2D}" type="presOf" srcId="{C1AC418A-E484-4ED4-998A-B1CEF0F1B8A9}" destId="{ABD898CF-0A02-4CC6-BCAF-219066E18F8D}" srcOrd="0" destOrd="0" presId="urn:microsoft.com/office/officeart/2005/8/layout/orgChart1"/>
    <dgm:cxn modelId="{582E684A-E70A-4C2C-84B4-D1A2E931899B}" type="presOf" srcId="{F94A7A73-8D37-4C2B-B622-CCB55F3A309C}" destId="{9A8EAEBB-7040-46DD-BADD-BBF8AB6742C0}" srcOrd="0" destOrd="0" presId="urn:microsoft.com/office/officeart/2005/8/layout/orgChart1"/>
    <dgm:cxn modelId="{D205774A-764E-4997-AC8C-0CF3B1914B83}" type="presOf" srcId="{E5EEA3BE-8A0C-4260-9109-63FEB753BC93}" destId="{2F35B196-BC4B-4908-9E8E-2D8D0F36C585}" srcOrd="1" destOrd="0" presId="urn:microsoft.com/office/officeart/2005/8/layout/orgChart1"/>
    <dgm:cxn modelId="{48BC6A6B-367D-4F28-8011-C553E2025118}" type="presOf" srcId="{31CF8F96-EACB-458D-A4A7-57F1E81B88C4}" destId="{F4D08D74-6A6E-4D16-B250-B18955BE7CDB}" srcOrd="0" destOrd="0" presId="urn:microsoft.com/office/officeart/2005/8/layout/orgChart1"/>
    <dgm:cxn modelId="{03B4974C-EDF6-4900-BE93-66897223997C}" type="presOf" srcId="{FFA1636B-495A-4BB6-824A-761B99625C69}" destId="{9649088C-EAC6-465F-9E35-CF77E5B91678}" srcOrd="0" destOrd="0" presId="urn:microsoft.com/office/officeart/2005/8/layout/orgChart1"/>
    <dgm:cxn modelId="{AEEDF84D-EA17-4DF4-ADD7-B4AA5BB3E9C3}" type="presOf" srcId="{C39F8E3F-E7D4-45AE-9768-88A86BEA7B8E}" destId="{9C7B1233-66BA-4690-8A26-64BD75EC4D05}" srcOrd="0" destOrd="0" presId="urn:microsoft.com/office/officeart/2005/8/layout/orgChart1"/>
    <dgm:cxn modelId="{C905456E-CFAD-4978-83B0-532E191F4341}" type="presOf" srcId="{A419726A-684A-44B9-A29C-0A0E5F0C499A}" destId="{1D66B9F6-A5ED-49F9-803A-D19BB2595861}" srcOrd="1" destOrd="0" presId="urn:microsoft.com/office/officeart/2005/8/layout/orgChart1"/>
    <dgm:cxn modelId="{63ACDB4E-2957-4D6C-B2E1-05A5CC78DDA4}" srcId="{C8C7DB54-F8A9-4642-BAF2-686CEE07B45C}" destId="{D17D8A02-35F4-4313-9B95-854D996CA686}" srcOrd="4" destOrd="0" parTransId="{833EC8C5-043A-462C-80BB-7259EB49D31F}" sibTransId="{865DAD75-21DD-4D94-BC1E-CE2C01533A48}"/>
    <dgm:cxn modelId="{F41D5571-5922-4B00-8C73-094D124F629B}" srcId="{C8C7DB54-F8A9-4642-BAF2-686CEE07B45C}" destId="{39217B59-F74C-457E-A09B-1574B8FA57D8}" srcOrd="21" destOrd="0" parTransId="{45671F10-C301-4AEE-B818-873B4752A384}" sibTransId="{1D7E0E6A-C6B1-4589-9FEC-78C4301F42FF}"/>
    <dgm:cxn modelId="{89828571-6574-49E2-B7B1-955BF6C0FC5D}" type="presOf" srcId="{39217B59-F74C-457E-A09B-1574B8FA57D8}" destId="{A86E0A8F-B802-4B69-9DF5-B62D956CF812}" srcOrd="1" destOrd="0" presId="urn:microsoft.com/office/officeart/2005/8/layout/orgChart1"/>
    <dgm:cxn modelId="{D775FE71-8615-4F08-98E3-B55FD9B815A4}" type="presOf" srcId="{18135798-C738-483A-B0F0-892C6EECC2C0}" destId="{4A0F7467-B9E1-403E-A335-520D285ADBD1}" srcOrd="0" destOrd="0" presId="urn:microsoft.com/office/officeart/2005/8/layout/orgChart1"/>
    <dgm:cxn modelId="{B2E28D72-9FA2-44B2-8FE2-C39EAFDB0FBE}" type="presOf" srcId="{066A01BA-CBEF-479B-BC78-61DB7D75B491}" destId="{6F1ED04A-012B-41CC-AE72-C5F123AB1D0D}" srcOrd="0" destOrd="0" presId="urn:microsoft.com/office/officeart/2005/8/layout/orgChart1"/>
    <dgm:cxn modelId="{6FAD0A53-CF52-4DA3-99D2-C84D9CC5CAE6}" type="presOf" srcId="{C1AC418A-E484-4ED4-998A-B1CEF0F1B8A9}" destId="{4162F39D-EC37-4A4D-B281-35E66212E719}" srcOrd="1" destOrd="0" presId="urn:microsoft.com/office/officeart/2005/8/layout/orgChart1"/>
    <dgm:cxn modelId="{45131E53-ABC5-4FFC-AB64-F10F4D4AB456}" srcId="{C8C7DB54-F8A9-4642-BAF2-686CEE07B45C}" destId="{A419726A-684A-44B9-A29C-0A0E5F0C499A}" srcOrd="3" destOrd="0" parTransId="{09238A74-CF69-403B-BC7C-B91EEEE0C08B}" sibTransId="{B96E566C-61AF-4671-8EC9-BCF50FD2CE90}"/>
    <dgm:cxn modelId="{6D7D6273-215F-4E05-BF06-B32209DF15D5}" type="presOf" srcId="{0C40BEFB-29F2-4CCD-A6D7-04F6E095BFBE}" destId="{E8BDB14A-EB91-4BE2-8538-95B2B87CEA65}" srcOrd="0" destOrd="0" presId="urn:microsoft.com/office/officeart/2005/8/layout/orgChart1"/>
    <dgm:cxn modelId="{72B1D874-A0B7-4AEC-B969-253FB544B652}" srcId="{C8C7DB54-F8A9-4642-BAF2-686CEE07B45C}" destId="{61942CD1-F60F-4B20-A7D7-2CC2CAB7404F}" srcOrd="12" destOrd="0" parTransId="{EE634D4F-50A4-48AE-A329-19648D9CDE65}" sibTransId="{E0E58922-E456-4D4B-9850-E2E99A1724CD}"/>
    <dgm:cxn modelId="{B8D9F154-8C7F-4D5E-BF81-B58AC803AC9C}" type="presOf" srcId="{75BF2B46-9465-4DE0-AD96-952FA374FEAF}" destId="{5B437CA3-5381-402E-809E-932B34A01EB4}" srcOrd="1" destOrd="0" presId="urn:microsoft.com/office/officeart/2005/8/layout/orgChart1"/>
    <dgm:cxn modelId="{CFAFFF55-5661-43E5-B41B-BC84595DDEE0}" type="presOf" srcId="{507366C7-0E92-4A95-A111-4289C7C50BD1}" destId="{F2AEEA1F-A129-4508-B836-BAABDE2E4C8A}" srcOrd="1" destOrd="0" presId="urn:microsoft.com/office/officeart/2005/8/layout/orgChart1"/>
    <dgm:cxn modelId="{F5CC6776-045F-4F7C-9372-A987E3F29DA7}" type="presOf" srcId="{939AD04F-6C2B-4707-A4ED-02C183EE3206}" destId="{195C2DD1-99EF-44C6-B4BD-B6CB1EBB4F2A}" srcOrd="1" destOrd="0" presId="urn:microsoft.com/office/officeart/2005/8/layout/orgChart1"/>
    <dgm:cxn modelId="{CE533677-493D-49C1-82EF-024C64C58A30}" type="presOf" srcId="{9568F59D-9DB1-4F7D-8283-A799A9AF889F}" destId="{10235D14-2852-4CEF-8FF0-0E6A82F67293}" srcOrd="0" destOrd="0" presId="urn:microsoft.com/office/officeart/2005/8/layout/orgChart1"/>
    <dgm:cxn modelId="{34D89777-0879-43C8-82BA-469CB126787D}" srcId="{E5EEA3BE-8A0C-4260-9109-63FEB753BC93}" destId="{DDC93034-05AD-4D8D-88D3-2E1CA8F29808}" srcOrd="1" destOrd="0" parTransId="{21C6B53B-AFCA-4C2B-9986-54D3DF978F7A}" sibTransId="{18912C83-20A5-4906-8F6E-25D361A438E4}"/>
    <dgm:cxn modelId="{ED209857-1855-4E80-81F7-A9E1B8BD4C6F}" srcId="{DBE64C2B-DA80-4560-B01D-770BBDE50A6F}" destId="{E6F44972-E34E-438D-A141-662A676A5886}" srcOrd="2" destOrd="0" parTransId="{CAF7EF11-B32D-4DDC-A1EC-55CF409811D2}" sibTransId="{8E9906E3-EE79-415F-8433-87F828C74EAA}"/>
    <dgm:cxn modelId="{A23ACC77-ED75-4F8B-AC37-228A1B045276}" srcId="{C8C7DB54-F8A9-4642-BAF2-686CEE07B45C}" destId="{F27D8BE5-20C6-4F65-A791-70E98B1B450A}" srcOrd="18" destOrd="0" parTransId="{DB776855-84B7-42F0-81BA-27C43D541973}" sibTransId="{905E65AA-22C5-446B-B419-9A863A462DE5}"/>
    <dgm:cxn modelId="{71213A79-5596-4A59-BD18-263D7972116C}" type="presOf" srcId="{9568F59D-9DB1-4F7D-8283-A799A9AF889F}" destId="{B32B1198-C71C-46A9-AB37-41996D96D9ED}" srcOrd="1" destOrd="0" presId="urn:microsoft.com/office/officeart/2005/8/layout/orgChart1"/>
    <dgm:cxn modelId="{3F06EC79-E3CF-4289-AF9B-8D6E93F5C6F1}" type="presOf" srcId="{9FF42C58-5B66-4E77-8079-0FC626324068}" destId="{4A58283D-F252-4131-A265-25308C22B900}" srcOrd="0" destOrd="0" presId="urn:microsoft.com/office/officeart/2005/8/layout/orgChart1"/>
    <dgm:cxn modelId="{226C077A-1F6A-4657-A38A-126B3C6596B8}" type="presOf" srcId="{0974FF46-3631-4CE3-8F0F-07874BCB4B9F}" destId="{4A25E51F-A5BF-4DA7-855B-2145D4D7247F}" srcOrd="0" destOrd="0" presId="urn:microsoft.com/office/officeart/2005/8/layout/orgChart1"/>
    <dgm:cxn modelId="{3BF11C5A-C8B7-4750-9B4C-5F9917B558C9}" type="presOf" srcId="{D93BF6DF-98FD-4F0A-986E-EF99C74BDC27}" destId="{A9B403CA-5895-48B8-A439-68655C82B3AE}" srcOrd="0" destOrd="0" presId="urn:microsoft.com/office/officeart/2005/8/layout/orgChart1"/>
    <dgm:cxn modelId="{A990117D-6404-469C-91D7-7A56CECE8392}" type="presOf" srcId="{45671F10-C301-4AEE-B818-873B4752A384}" destId="{C03B9EC0-8D04-4C70-9D55-B448CE37D8A0}" srcOrd="0" destOrd="0" presId="urn:microsoft.com/office/officeart/2005/8/layout/orgChart1"/>
    <dgm:cxn modelId="{CA388A80-553F-45B0-B2EC-BC1B286ADE2D}" type="presOf" srcId="{539DAC71-16DA-4B92-A664-207E62A197A3}" destId="{162E4952-42AC-428D-9DCF-AE7556D98157}" srcOrd="0" destOrd="0" presId="urn:microsoft.com/office/officeart/2005/8/layout/orgChart1"/>
    <dgm:cxn modelId="{3B91C980-5E14-4FC7-BC09-7731D7B3DB56}" type="presOf" srcId="{E5EEA3BE-8A0C-4260-9109-63FEB753BC93}" destId="{318E29AF-3C24-468C-AFC7-EEFF414F879A}" srcOrd="0" destOrd="0" presId="urn:microsoft.com/office/officeart/2005/8/layout/orgChart1"/>
    <dgm:cxn modelId="{AE6E2582-1964-4251-80DB-C0B40678D553}" type="presOf" srcId="{C3E07133-BF7B-47B8-BCA9-2F8CF43A9F4B}" destId="{41FE6058-6EF6-4AF1-89BC-4F61768C2F3D}" srcOrd="1" destOrd="0" presId="urn:microsoft.com/office/officeart/2005/8/layout/orgChart1"/>
    <dgm:cxn modelId="{FAAF4C85-EA96-447C-951E-C20C0F181C55}" type="presOf" srcId="{AE94A317-7731-4B48-BF49-F095FDC50A50}" destId="{EA363502-3ED5-4938-96B7-431252C08AEA}" srcOrd="1" destOrd="0" presId="urn:microsoft.com/office/officeart/2005/8/layout/orgChart1"/>
    <dgm:cxn modelId="{E7B3B387-2F19-4373-9849-8AF4A0F6D1B3}" type="presOf" srcId="{F94A7A73-8D37-4C2B-B622-CCB55F3A309C}" destId="{47DB4FCF-8124-4083-9A6A-9CD3A7254198}" srcOrd="1" destOrd="0" presId="urn:microsoft.com/office/officeart/2005/8/layout/orgChart1"/>
    <dgm:cxn modelId="{C24ECB87-BCD6-4E1A-810E-3F039A79BABB}" type="presOf" srcId="{2A0185E9-6547-431E-8765-0651A873BFBB}" destId="{21BD4703-3E09-4262-9683-EF9BA99561BE}" srcOrd="1" destOrd="0" presId="urn:microsoft.com/office/officeart/2005/8/layout/orgChart1"/>
    <dgm:cxn modelId="{DA88B988-2359-4244-A385-1935BAC7AD5B}" type="presOf" srcId="{833EC8C5-043A-462C-80BB-7259EB49D31F}" destId="{1991C8C4-41D5-41B4-9062-35D6EFFA8AA6}" srcOrd="0" destOrd="0" presId="urn:microsoft.com/office/officeart/2005/8/layout/orgChart1"/>
    <dgm:cxn modelId="{341DB38C-4DD7-4D1C-AB52-ED60C0700785}" srcId="{E5EEA3BE-8A0C-4260-9109-63FEB753BC93}" destId="{507366C7-0E92-4A95-A111-4289C7C50BD1}" srcOrd="0" destOrd="0" parTransId="{0B1A97B9-6CD7-4BDD-AEF7-50DD9C98B4D9}" sibTransId="{BF7B152E-F304-40DE-9546-04AE9ED9CC1A}"/>
    <dgm:cxn modelId="{25927A8D-89A8-4D73-97CE-7898B17499B3}" type="presOf" srcId="{A90D9531-E9DF-425D-B5D4-A4F6D8422FCE}" destId="{BBF65233-5DDE-441C-A82C-34F1F1C71BA5}" srcOrd="0" destOrd="0" presId="urn:microsoft.com/office/officeart/2005/8/layout/orgChart1"/>
    <dgm:cxn modelId="{5C289C8D-C5A1-46A1-9477-A3B42170E9D0}" srcId="{C8C7DB54-F8A9-4642-BAF2-686CEE07B45C}" destId="{066A01BA-CBEF-479B-BC78-61DB7D75B491}" srcOrd="20" destOrd="0" parTransId="{731E2E40-D130-4134-A194-7FF58FFCAA1D}" sibTransId="{08402F33-52AF-428C-8461-AD1AE6FD9E86}"/>
    <dgm:cxn modelId="{70BA3B91-515B-46C3-96C9-680816EC4766}" type="presOf" srcId="{33CBC6FA-9258-435E-A5FE-3F7B7344F0E2}" destId="{3F4AFF77-8BDC-4B88-A7D2-B4EE7EEB72CD}" srcOrd="1" destOrd="0" presId="urn:microsoft.com/office/officeart/2005/8/layout/orgChart1"/>
    <dgm:cxn modelId="{2F875193-CA9F-41B7-B85E-6B9564615ED3}" srcId="{C8C7DB54-F8A9-4642-BAF2-686CEE07B45C}" destId="{A90D9531-E9DF-425D-B5D4-A4F6D8422FCE}" srcOrd="8" destOrd="0" parTransId="{37156B3A-8909-463B-BDE7-405BFE1A42DC}" sibTransId="{289A850E-DD60-4113-9DB5-D3E09E6184B5}"/>
    <dgm:cxn modelId="{96A89E93-3B57-4ECC-8983-81BE0F685B65}" type="presOf" srcId="{0B1A97B9-6CD7-4BDD-AEF7-50DD9C98B4D9}" destId="{067FFFA9-296C-45C7-B1F3-8B4E318E11BA}" srcOrd="0" destOrd="0" presId="urn:microsoft.com/office/officeart/2005/8/layout/orgChart1"/>
    <dgm:cxn modelId="{04275894-C496-4ACF-9DCE-C7F916C3699E}" type="presOf" srcId="{91BC543D-ACE6-4D56-821F-25F625A7448D}" destId="{9040A11E-3A98-4240-94C8-B299509ED826}" srcOrd="1" destOrd="0" presId="urn:microsoft.com/office/officeart/2005/8/layout/orgChart1"/>
    <dgm:cxn modelId="{DE6C0D95-CFD6-47B7-9018-59B836CF7764}" type="presOf" srcId="{A90D9531-E9DF-425D-B5D4-A4F6D8422FCE}" destId="{3081D98E-FD29-43E4-B843-434D0F23F51D}" srcOrd="1" destOrd="0" presId="urn:microsoft.com/office/officeart/2005/8/layout/orgChart1"/>
    <dgm:cxn modelId="{931F9D95-68A6-4681-B09F-2416C5659BF0}" type="presOf" srcId="{5CA39FD8-16DD-46FF-870E-C0249C54D710}" destId="{DE12B7D6-10B3-4E05-9F9E-7511CA71D5D0}" srcOrd="0" destOrd="0" presId="urn:microsoft.com/office/officeart/2005/8/layout/orgChart1"/>
    <dgm:cxn modelId="{659AC095-CDA4-45FB-8AFF-02569C640A4F}" type="presOf" srcId="{F27D8BE5-20C6-4F65-A791-70E98B1B450A}" destId="{62DFB81B-BB90-47AB-91DB-A8AF2AA24429}" srcOrd="0" destOrd="0" presId="urn:microsoft.com/office/officeart/2005/8/layout/orgChart1"/>
    <dgm:cxn modelId="{89E6BD97-A62A-4882-88F4-74C75DB6D8F4}" type="presOf" srcId="{26395556-A385-42F8-9CC0-21ED7B1C8521}" destId="{88852ADA-A7A0-4C12-ADB7-0D5684B9096B}" srcOrd="1" destOrd="0" presId="urn:microsoft.com/office/officeart/2005/8/layout/orgChart1"/>
    <dgm:cxn modelId="{10728298-6919-400B-B510-B14AD4E4C207}" type="presOf" srcId="{39217B59-F74C-457E-A09B-1574B8FA57D8}" destId="{E745F9D2-AF6F-4F62-BACD-B7C0BCCD9D27}" srcOrd="0" destOrd="0" presId="urn:microsoft.com/office/officeart/2005/8/layout/orgChart1"/>
    <dgm:cxn modelId="{F63D1099-2149-4877-95A7-A3AE23B7F2AF}" type="presOf" srcId="{DB776855-84B7-42F0-81BA-27C43D541973}" destId="{90371E56-4A3D-4866-89C9-49A67FA8215E}" srcOrd="0" destOrd="0" presId="urn:microsoft.com/office/officeart/2005/8/layout/orgChart1"/>
    <dgm:cxn modelId="{5223EA99-AC40-484F-B0B4-17C2BD5E82D0}" type="presOf" srcId="{37A4C278-587E-46D5-A95E-32B276E45FCC}" destId="{0DD41A2A-94BE-4CF8-BD5C-1F2D5675E102}" srcOrd="0" destOrd="0" presId="urn:microsoft.com/office/officeart/2005/8/layout/orgChart1"/>
    <dgm:cxn modelId="{4D8F159C-5BAD-4C9F-9A05-AE5E2E99B881}" type="presOf" srcId="{CB47A0E6-1653-4FC7-A519-0A8FD94E5DEC}" destId="{49E3171D-5E25-427F-B083-13E843E72AE4}" srcOrd="0" destOrd="0" presId="urn:microsoft.com/office/officeart/2005/8/layout/orgChart1"/>
    <dgm:cxn modelId="{F8AE309D-AFE7-4A78-9B29-C52D9AFB6805}" srcId="{9568F59D-9DB1-4F7D-8283-A799A9AF889F}" destId="{2A0185E9-6547-431E-8765-0651A873BFBB}" srcOrd="1" destOrd="0" parTransId="{E64BFA7A-6CC3-4E29-AF95-7D8C6A4EBE09}" sibTransId="{DF847EE1-2DA0-46B0-A2FF-713928797459}"/>
    <dgm:cxn modelId="{8CED92A0-DF1C-4131-93EE-1EC62BAB2766}" type="presOf" srcId="{97B6DB5C-8963-481E-A2D0-8C574C5D89E4}" destId="{C4EA2FD2-389D-43BC-8380-1DA757DBCE8A}" srcOrd="1" destOrd="0" presId="urn:microsoft.com/office/officeart/2005/8/layout/orgChart1"/>
    <dgm:cxn modelId="{1D6958A1-11F7-4B26-9C84-1377CAB0198B}" type="presOf" srcId="{82172D20-680B-4F76-A061-0281C4C35A04}" destId="{B158B6C3-AEEF-42EF-8DA2-0AEB72B22EBC}" srcOrd="0" destOrd="0" presId="urn:microsoft.com/office/officeart/2005/8/layout/orgChart1"/>
    <dgm:cxn modelId="{DA3A97A1-2562-4025-BDF6-B0BE27ABC41D}" type="presOf" srcId="{DAD9D75D-EC52-40B0-905C-9EEEE201506F}" destId="{6ED4A797-055F-4EE8-B145-409A4F5C164C}" srcOrd="0" destOrd="0" presId="urn:microsoft.com/office/officeart/2005/8/layout/orgChart1"/>
    <dgm:cxn modelId="{DEBE08A2-079B-4348-99B7-2D23DA1F45C4}" type="presOf" srcId="{21C6B53B-AFCA-4C2B-9986-54D3DF978F7A}" destId="{B6E55732-B39B-4B8A-8194-6B6009260852}" srcOrd="0" destOrd="0" presId="urn:microsoft.com/office/officeart/2005/8/layout/orgChart1"/>
    <dgm:cxn modelId="{8C02CDA4-E9FF-44AB-A291-A1711C93ADDC}" type="presOf" srcId="{EE634D4F-50A4-48AE-A329-19648D9CDE65}" destId="{0DE0B0A8-DA90-43FD-9C52-01BDFEE83B57}" srcOrd="0" destOrd="0" presId="urn:microsoft.com/office/officeart/2005/8/layout/orgChart1"/>
    <dgm:cxn modelId="{AE9E8FA5-2C7D-4085-9086-2C12FBC1B843}" type="presOf" srcId="{918C8AC6-27DF-4CF8-87C5-6C2A5B136977}" destId="{01832426-6BC2-4E47-BC51-010565556369}" srcOrd="0" destOrd="0" presId="urn:microsoft.com/office/officeart/2005/8/layout/orgChart1"/>
    <dgm:cxn modelId="{6B8ECCA7-808E-4E68-A89E-CBFA4F7C24AB}" srcId="{9568F59D-9DB1-4F7D-8283-A799A9AF889F}" destId="{FCC179EB-C948-45D6-9356-FDD96FC85752}" srcOrd="0" destOrd="0" parTransId="{BFF6A3F4-2D93-4A29-BB75-591B0BF5EB0A}" sibTransId="{126F397B-BDE4-471D-9934-8FFB888AE22F}"/>
    <dgm:cxn modelId="{3855E7A7-C1F6-435A-9F96-949ECF8EB9CB}" type="presOf" srcId="{62C83B21-C159-43D6-857C-6CF4F015B9D7}" destId="{B7F9444E-A1FB-4925-B1CB-A6BCABDE7CB0}" srcOrd="1" destOrd="0" presId="urn:microsoft.com/office/officeart/2005/8/layout/orgChart1"/>
    <dgm:cxn modelId="{04B2FFA9-4871-4728-A01A-2C5C6ED1C042}" type="presOf" srcId="{DBE64C2B-DA80-4560-B01D-770BBDE50A6F}" destId="{E5B045B6-8FE5-437C-908C-F2F0ADC90CF3}" srcOrd="0" destOrd="0" presId="urn:microsoft.com/office/officeart/2005/8/layout/orgChart1"/>
    <dgm:cxn modelId="{2AB9BCAD-D92A-4560-9557-762768341230}" type="presOf" srcId="{F7B6415A-FAA8-437F-A372-712F19EC7083}" destId="{474F1E0D-8222-49E6-8209-92B35A41F1B9}" srcOrd="0" destOrd="0" presId="urn:microsoft.com/office/officeart/2005/8/layout/orgChart1"/>
    <dgm:cxn modelId="{D3484DAE-D2B7-4A23-9E34-A805C8E85F53}" srcId="{1C6C3A6C-92B4-40D9-87D4-E69777364E0D}" destId="{26395556-A385-42F8-9CC0-21ED7B1C8521}" srcOrd="1" destOrd="0" parTransId="{C41A7330-B774-4647-A7EC-43B889858A2C}" sibTransId="{36A0F783-6A8B-47D7-9C5F-6CE918B28C23}"/>
    <dgm:cxn modelId="{02F42CB0-6178-4E3C-A012-C90147A82538}" type="presOf" srcId="{97B95F4C-758A-44EF-B336-7F0325B20CFA}" destId="{B299619F-D95F-4CB7-8494-580B3A5202E8}" srcOrd="0" destOrd="0" presId="urn:microsoft.com/office/officeart/2005/8/layout/orgChart1"/>
    <dgm:cxn modelId="{B9E46DB0-F94B-41B8-910A-EBF5A025444F}" type="presOf" srcId="{61942CD1-F60F-4B20-A7D7-2CC2CAB7404F}" destId="{BD97E178-575B-41C3-A8C3-46D3B278EF06}" srcOrd="1" destOrd="0" presId="urn:microsoft.com/office/officeart/2005/8/layout/orgChart1"/>
    <dgm:cxn modelId="{5B17F7B0-3390-4A3C-BA9B-A7F32D0EC90B}" srcId="{E6F44972-E34E-438D-A141-662A676A5886}" destId="{5B65B3B8-7B38-42F5-8ACA-4DF0039B877A}" srcOrd="0" destOrd="0" parTransId="{D3048907-0028-4B91-B5DC-8621B8C962F5}" sibTransId="{CF220673-1CE9-4AC2-B757-44BBFDB5B495}"/>
    <dgm:cxn modelId="{069280B1-6707-4727-8411-B06BE08C41BB}" srcId="{1C6C3A6C-92B4-40D9-87D4-E69777364E0D}" destId="{AE94A317-7731-4B48-BF49-F095FDC50A50}" srcOrd="0" destOrd="0" parTransId="{D93BF6DF-98FD-4F0A-986E-EF99C74BDC27}" sibTransId="{D3544D32-31D0-45BF-8901-5A8C34CF3C04}"/>
    <dgm:cxn modelId="{6DB523B2-6C18-4CDE-B3C0-D15C8DC7D4BE}" type="presOf" srcId="{912BFEED-D4D1-4F91-A238-833507A17B85}" destId="{3FA1B24A-9E06-465E-BF69-1ABB8AA0A482}" srcOrd="0" destOrd="0" presId="urn:microsoft.com/office/officeart/2005/8/layout/orgChart1"/>
    <dgm:cxn modelId="{123B27B3-E3F6-4CA1-8ABE-665E074EA0DB}" srcId="{1C6C3A6C-92B4-40D9-87D4-E69777364E0D}" destId="{CB47A0E6-1653-4FC7-A519-0A8FD94E5DEC}" srcOrd="2" destOrd="0" parTransId="{73562118-D2E7-4A16-B9B1-7887580308B9}" sibTransId="{B74DDCFF-4827-4FD4-86DE-C50B583B4283}"/>
    <dgm:cxn modelId="{2A6E7FB3-67E3-4C02-AB57-24B663CEF3CE}" type="presOf" srcId="{5B65B3B8-7B38-42F5-8ACA-4DF0039B877A}" destId="{653F9738-8590-4ED8-8053-F53B9BC47FF6}" srcOrd="1" destOrd="0" presId="urn:microsoft.com/office/officeart/2005/8/layout/orgChart1"/>
    <dgm:cxn modelId="{F53E09B4-551A-4496-A513-6187312E51E5}" srcId="{C8C7DB54-F8A9-4642-BAF2-686CEE07B45C}" destId="{57131DDE-5ED1-4652-B553-43D05C7395B7}" srcOrd="19" destOrd="0" parTransId="{82172D20-680B-4F76-A061-0281C4C35A04}" sibTransId="{A18DF2DB-ABFF-4EF1-B42D-D550302CFB58}"/>
    <dgm:cxn modelId="{969871B5-0DFC-49F6-96E3-FB6F3FC99D9A}" type="presOf" srcId="{57131DDE-5ED1-4652-B553-43D05C7395B7}" destId="{C842A366-82AF-48D6-A04C-1CD28A9F9BF7}" srcOrd="0" destOrd="0" presId="urn:microsoft.com/office/officeart/2005/8/layout/orgChart1"/>
    <dgm:cxn modelId="{B1BCDEB5-03BD-4DFB-90D8-27E8322BA1F5}" type="presOf" srcId="{62C83B21-C159-43D6-857C-6CF4F015B9D7}" destId="{A781EEBA-C71F-4DC8-B27A-923E4B5D4BA7}" srcOrd="0" destOrd="0" presId="urn:microsoft.com/office/officeart/2005/8/layout/orgChart1"/>
    <dgm:cxn modelId="{653833BA-D87D-4F7A-BD81-E62CC91F99A2}" type="presOf" srcId="{B352C7F8-FDDA-4500-8FE9-71506E62055D}" destId="{35F39C33-EDBA-42A5-BA73-9C4244DE2B04}" srcOrd="0" destOrd="0" presId="urn:microsoft.com/office/officeart/2005/8/layout/orgChart1"/>
    <dgm:cxn modelId="{55DCFFBB-7EA7-4714-A4D4-76AB4C0EB7C2}" type="presOf" srcId="{C3E07133-BF7B-47B8-BCA9-2F8CF43A9F4B}" destId="{CE810C41-1517-4A7F-AC97-6B0CCBA77F4A}" srcOrd="0" destOrd="0" presId="urn:microsoft.com/office/officeart/2005/8/layout/orgChart1"/>
    <dgm:cxn modelId="{336207BF-234F-40EC-822B-4A3D0CDA2F6E}" srcId="{C8C7DB54-F8A9-4642-BAF2-686CEE07B45C}" destId="{91BC543D-ACE6-4D56-821F-25F625A7448D}" srcOrd="10" destOrd="0" parTransId="{20E9F5A7-D60B-485F-A489-C4812611A352}" sibTransId="{9422C451-5F7B-4F9C-A230-70A3AFDD7EDA}"/>
    <dgm:cxn modelId="{761156BF-2ADC-4363-96B0-95FAD356E2E5}" type="presOf" srcId="{48C32C55-CF36-4C7C-8EB2-D3E1FBFA7481}" destId="{119A90A7-DA9A-4098-A48C-0E9FD966D34B}" srcOrd="1" destOrd="0" presId="urn:microsoft.com/office/officeart/2005/8/layout/orgChart1"/>
    <dgm:cxn modelId="{B2787DC1-24B0-43BC-80B1-D1D5135A6F96}" type="presOf" srcId="{37156B3A-8909-463B-BDE7-405BFE1A42DC}" destId="{E5878D1A-AE25-42E0-AF58-B5E25727F44A}" srcOrd="0" destOrd="0" presId="urn:microsoft.com/office/officeart/2005/8/layout/orgChart1"/>
    <dgm:cxn modelId="{47CF34C3-C931-4941-B5ED-CC1B7393C820}" type="presOf" srcId="{1C6C3A6C-92B4-40D9-87D4-E69777364E0D}" destId="{932602DE-4C34-4F6B-95F0-EC3EEA54FD91}" srcOrd="1" destOrd="0" presId="urn:microsoft.com/office/officeart/2005/8/layout/orgChart1"/>
    <dgm:cxn modelId="{A044FBC6-B990-4C1A-9010-D9ED7E129F89}" type="presOf" srcId="{22267316-A17C-452B-96E8-A96DDBB97EDE}" destId="{E50EB549-4A81-4431-AA70-B7847920CE34}" srcOrd="0" destOrd="0" presId="urn:microsoft.com/office/officeart/2005/8/layout/orgChart1"/>
    <dgm:cxn modelId="{C60607C7-33A5-4510-86A3-DD6707F37F0A}" type="presOf" srcId="{CB47A0E6-1653-4FC7-A519-0A8FD94E5DEC}" destId="{5F6C136D-7F77-475E-9F49-407EB136B701}" srcOrd="1" destOrd="0" presId="urn:microsoft.com/office/officeart/2005/8/layout/orgChart1"/>
    <dgm:cxn modelId="{1107BAC7-A407-4895-88C7-D1B9C11C60A2}" srcId="{C8C7DB54-F8A9-4642-BAF2-686CEE07B45C}" destId="{FFA1636B-495A-4BB6-824A-761B99625C69}" srcOrd="1" destOrd="0" parTransId="{B352C7F8-FDDA-4500-8FE9-71506E62055D}" sibTransId="{11F0613C-C679-41BC-98EB-77FF66145B67}"/>
    <dgm:cxn modelId="{1C417DC9-93B9-43A4-9A19-C0F732319034}" srcId="{C8C7DB54-F8A9-4642-BAF2-686CEE07B45C}" destId="{F94A7A73-8D37-4C2B-B622-CCB55F3A309C}" srcOrd="7" destOrd="0" parTransId="{04A178F6-07FD-482C-911C-73D085886AC1}" sibTransId="{0254C3D5-B2E9-41B1-98B0-097236D8A7DA}"/>
    <dgm:cxn modelId="{364A99C9-D4F9-4E9B-B9D9-718A8F713AF8}" type="presOf" srcId="{A419726A-684A-44B9-A29C-0A0E5F0C499A}" destId="{0B26AC57-9D75-4A87-82A8-8DF45A679ED4}" srcOrd="0" destOrd="0" presId="urn:microsoft.com/office/officeart/2005/8/layout/orgChart1"/>
    <dgm:cxn modelId="{EB0BA8C9-D807-4FD1-A79D-79409E459E67}" type="presOf" srcId="{E6F44972-E34E-438D-A141-662A676A5886}" destId="{14989B05-A424-435B-A36B-4F535132B120}" srcOrd="0" destOrd="0" presId="urn:microsoft.com/office/officeart/2005/8/layout/orgChart1"/>
    <dgm:cxn modelId="{A1F14CCB-E638-454F-8F3B-944FB76B2492}" type="presOf" srcId="{2A0185E9-6547-431E-8765-0651A873BFBB}" destId="{7A03ED67-97A7-4CA7-A663-0B7ECA520B4C}" srcOrd="0" destOrd="0" presId="urn:microsoft.com/office/officeart/2005/8/layout/orgChart1"/>
    <dgm:cxn modelId="{167331CC-FCBD-494C-AA0D-EECB073CA131}" type="presOf" srcId="{CB65ADD1-D72E-497C-BA89-2BCBB21FEE01}" destId="{FDB7B87F-4BEF-44FB-8E9F-FB30A3E100D8}" srcOrd="0" destOrd="0" presId="urn:microsoft.com/office/officeart/2005/8/layout/orgChart1"/>
    <dgm:cxn modelId="{BF2C53D0-250C-42C7-8B4B-ED849B2128BD}" type="presOf" srcId="{066A01BA-CBEF-479B-BC78-61DB7D75B491}" destId="{A4A6404E-2E4C-4C3D-8355-5458C84DC051}" srcOrd="1" destOrd="0" presId="urn:microsoft.com/office/officeart/2005/8/layout/orgChart1"/>
    <dgm:cxn modelId="{35A9F5D2-C0BB-4830-841B-6C451628566C}" type="presOf" srcId="{731E2E40-D130-4134-A194-7FF58FFCAA1D}" destId="{57F8BC40-0DC0-4F9F-A784-FFE17214F0A7}" srcOrd="0" destOrd="0" presId="urn:microsoft.com/office/officeart/2005/8/layout/orgChart1"/>
    <dgm:cxn modelId="{7BB12DD4-7DCF-41B3-9041-D2D719F0B5D1}" srcId="{C8C7DB54-F8A9-4642-BAF2-686CEE07B45C}" destId="{9E324DA7-EF37-49D9-8AEC-5FB6A9CD87BB}" srcOrd="17" destOrd="0" parTransId="{3D872F2D-6366-441A-8799-BA37B175228F}" sibTransId="{B1C06837-61C1-4E75-8E6E-709C656C07A1}"/>
    <dgm:cxn modelId="{7642F2D4-1096-44A3-8906-32EC8FE93000}" type="presOf" srcId="{97B6DB5C-8963-481E-A2D0-8C574C5D89E4}" destId="{96111A3B-2072-44E6-920C-D1DFEF8AF435}" srcOrd="0" destOrd="0" presId="urn:microsoft.com/office/officeart/2005/8/layout/orgChart1"/>
    <dgm:cxn modelId="{393FF4D7-3DBB-4D5E-97C9-28455B37B1D7}" type="presOf" srcId="{3D872F2D-6366-441A-8799-BA37B175228F}" destId="{C5BFEAF2-6D28-4ACB-A2BB-B187FAE86CB3}" srcOrd="0" destOrd="0" presId="urn:microsoft.com/office/officeart/2005/8/layout/orgChart1"/>
    <dgm:cxn modelId="{6E0B38DB-A540-4162-B6D8-5A0C6410F642}" srcId="{C8C7DB54-F8A9-4642-BAF2-686CEE07B45C}" destId="{1C6C3A6C-92B4-40D9-87D4-E69777364E0D}" srcOrd="11" destOrd="0" parTransId="{18135798-C738-483A-B0F0-892C6EECC2C0}" sibTransId="{856DFC04-D579-4955-8D06-461CF74D5132}"/>
    <dgm:cxn modelId="{F896CFE5-227D-445A-A35A-6C35111CCE7B}" srcId="{C8C7DB54-F8A9-4642-BAF2-686CEE07B45C}" destId="{DBE64C2B-DA80-4560-B01D-770BBDE50A6F}" srcOrd="13" destOrd="0" parTransId="{901936FA-D842-429A-A7C6-AB4BA9851C19}" sibTransId="{F85E3B02-5D90-4EB6-A86A-E8B6D3975C99}"/>
    <dgm:cxn modelId="{D970D8E5-E101-48A3-9747-22BB23717A31}" type="presOf" srcId="{26395556-A385-42F8-9CC0-21ED7B1C8521}" destId="{E821C433-9376-4E4D-91B6-F8F2A72285E1}" srcOrd="0" destOrd="0" presId="urn:microsoft.com/office/officeart/2005/8/layout/orgChart1"/>
    <dgm:cxn modelId="{17F2FAE5-F26E-4D2E-961F-76C8254EADF0}" type="presOf" srcId="{07136551-9D20-409F-93F9-C18237B0DB81}" destId="{521B2D60-D156-4C7C-98AB-AFB7012DA774}" srcOrd="0" destOrd="0" presId="urn:microsoft.com/office/officeart/2005/8/layout/orgChart1"/>
    <dgm:cxn modelId="{B86218E8-6172-4216-9420-A951409680D7}" type="presOf" srcId="{912BFEED-D4D1-4F91-A238-833507A17B85}" destId="{CEE52557-8BD6-4974-8012-001BB546974B}" srcOrd="1" destOrd="0" presId="urn:microsoft.com/office/officeart/2005/8/layout/orgChart1"/>
    <dgm:cxn modelId="{5E65BEEA-884D-4B5E-8E4A-19A43C4EFB65}" srcId="{E5EEA3BE-8A0C-4260-9109-63FEB753BC93}" destId="{912BFEED-D4D1-4F91-A238-833507A17B85}" srcOrd="2" destOrd="0" parTransId="{DDD24E67-9DCE-41D4-8E66-21D4C5620785}" sibTransId="{466F6FEE-D249-4882-B7FC-EA84F71A33C6}"/>
    <dgm:cxn modelId="{9642B1EB-2E34-4DCC-A960-FEF083960EEA}" type="presOf" srcId="{5B65B3B8-7B38-42F5-8ACA-4DF0039B877A}" destId="{099AB8ED-C6F1-4F53-A855-768EE275D3B1}" srcOrd="0" destOrd="0" presId="urn:microsoft.com/office/officeart/2005/8/layout/orgChart1"/>
    <dgm:cxn modelId="{23F5F7EC-FD13-4963-8407-73C28830AA0C}" type="presOf" srcId="{53062CD1-047F-4D90-8820-205CFE887235}" destId="{D18D75E1-CEC1-4B3D-881B-3EC3D6A5B822}" srcOrd="1" destOrd="0" presId="urn:microsoft.com/office/officeart/2005/8/layout/orgChart1"/>
    <dgm:cxn modelId="{B94608EF-D8E9-4E75-831F-569BFE3772E1}" type="presOf" srcId="{50EDDED7-7707-4D77-95A8-703326F3971E}" destId="{77DBAC2C-119D-4E20-849C-96B7B49D675D}" srcOrd="0" destOrd="0" presId="urn:microsoft.com/office/officeart/2005/8/layout/orgChart1"/>
    <dgm:cxn modelId="{22F037EF-C051-4AE8-BA99-F2428C00D5CE}" type="presOf" srcId="{DBE64C2B-DA80-4560-B01D-770BBDE50A6F}" destId="{86FBFC52-E408-4197-B877-21662709C571}" srcOrd="1" destOrd="0" presId="urn:microsoft.com/office/officeart/2005/8/layout/orgChart1"/>
    <dgm:cxn modelId="{37DE5CEF-DAA3-4A48-A709-B70ECB1F13A5}" type="presOf" srcId="{0C40BEFB-29F2-4CCD-A6D7-04F6E095BFBE}" destId="{F23EB879-1B30-42BF-95A4-FD6000589F60}" srcOrd="1" destOrd="0" presId="urn:microsoft.com/office/officeart/2005/8/layout/orgChart1"/>
    <dgm:cxn modelId="{1A5E16F0-7ABE-4BC7-BDFB-C8853F4D0956}" type="presOf" srcId="{9E324DA7-EF37-49D9-8AEC-5FB6A9CD87BB}" destId="{702C2B1D-F2C1-4AF6-BE2E-2B484CACD0FA}" srcOrd="0" destOrd="0" presId="urn:microsoft.com/office/officeart/2005/8/layout/orgChart1"/>
    <dgm:cxn modelId="{50F020F0-EE23-481B-9BF8-7EDA184F2571}" type="presOf" srcId="{57131DDE-5ED1-4652-B553-43D05C7395B7}" destId="{D60B50FD-0B51-4FE9-B851-515B59FC1E8D}" srcOrd="1" destOrd="0" presId="urn:microsoft.com/office/officeart/2005/8/layout/orgChart1"/>
    <dgm:cxn modelId="{BE763DF0-D15D-47C9-9D58-A4E390173D10}" type="presOf" srcId="{09238A74-CF69-403B-BC7C-B91EEEE0C08B}" destId="{AE7AF0F6-AD44-429F-ADF8-FB7B2FECBFFE}" srcOrd="0" destOrd="0" presId="urn:microsoft.com/office/officeart/2005/8/layout/orgChart1"/>
    <dgm:cxn modelId="{3F29D1F1-9291-4359-B3D8-4D9B95517E72}" type="presOf" srcId="{901936FA-D842-429A-A7C6-AB4BA9851C19}" destId="{1BD9A5D0-B5F5-4939-A72E-07BF226522B5}" srcOrd="0" destOrd="0" presId="urn:microsoft.com/office/officeart/2005/8/layout/orgChart1"/>
    <dgm:cxn modelId="{FD4214F3-1307-49DD-9CB6-B2A848920A95}" type="presOf" srcId="{1460D2C2-68F9-49C2-9BDB-ED1032B414EB}" destId="{6CDAB9AC-C08F-4C95-8B26-C676F964A6FE}" srcOrd="0" destOrd="0" presId="urn:microsoft.com/office/officeart/2005/8/layout/orgChart1"/>
    <dgm:cxn modelId="{B94A84F3-4D6C-43B4-81F9-5E17091B7F94}" type="presOf" srcId="{C39F8E3F-E7D4-45AE-9768-88A86BEA7B8E}" destId="{7592C94C-7EFB-40E8-85C0-FCC0F884DCCA}" srcOrd="1" destOrd="0" presId="urn:microsoft.com/office/officeart/2005/8/layout/orgChart1"/>
    <dgm:cxn modelId="{ECD315F4-455C-472A-A4FE-B80D54D08904}" srcId="{C8C7DB54-F8A9-4642-BAF2-686CEE07B45C}" destId="{5A09C869-93BD-4468-B9EA-0F0AEFA07A36}" srcOrd="16" destOrd="0" parTransId="{37A4C278-587E-46D5-A95E-32B276E45FCC}" sibTransId="{134D4571-DDC0-4305-8500-8E6CC4A99F3E}"/>
    <dgm:cxn modelId="{B788A5F4-590C-4539-8FE6-2FBF769EDDA9}" srcId="{E5EEA3BE-8A0C-4260-9109-63FEB753BC93}" destId="{53062CD1-047F-4D90-8820-205CFE887235}" srcOrd="3" destOrd="0" parTransId="{94402014-5A78-43DF-8FB6-1A04E51FE550}" sibTransId="{42DF203D-CD7D-4737-BC59-1C82D37F8AC1}"/>
    <dgm:cxn modelId="{818426F5-C586-430B-AB0C-3A03DA456E38}" srcId="{C8C7DB54-F8A9-4642-BAF2-686CEE07B45C}" destId="{671BB0D9-1E11-4054-A5A5-2B71C0957848}" srcOrd="5" destOrd="0" parTransId="{918C8AC6-27DF-4CF8-87C5-6C2A5B136977}" sibTransId="{C1830C43-1909-4D03-9949-6D5FD20530F7}"/>
    <dgm:cxn modelId="{519D42F6-49CD-4E7E-BAC7-1A2E7E213D62}" type="presOf" srcId="{D1708ABF-B458-4F7C-9F98-3333CA8EC08E}" destId="{81BAE3E5-CF5D-470B-A075-DA3BEB3DECCD}" srcOrd="0" destOrd="0" presId="urn:microsoft.com/office/officeart/2005/8/layout/orgChart1"/>
    <dgm:cxn modelId="{6B5BFFF6-48F4-4D5C-8551-8F3F92D82260}" type="presOf" srcId="{DDC93034-05AD-4D8D-88D3-2E1CA8F29808}" destId="{413E7F62-764B-4B37-9429-207F05AA94A7}" srcOrd="0" destOrd="0" presId="urn:microsoft.com/office/officeart/2005/8/layout/orgChart1"/>
    <dgm:cxn modelId="{BC357BF7-B89F-4720-9F4D-98AC0A8F0DBF}" type="presOf" srcId="{94402014-5A78-43DF-8FB6-1A04E51FE550}" destId="{594A06AA-AD9F-4803-8959-A4E1B9307AAE}" srcOrd="0" destOrd="0" presId="urn:microsoft.com/office/officeart/2005/8/layout/orgChart1"/>
    <dgm:cxn modelId="{3A7FABF8-38CF-4A5D-9964-B22B3FBD3849}" type="presOf" srcId="{939AD04F-6C2B-4707-A4ED-02C183EE3206}" destId="{4D358143-333E-49CA-8672-7522628AE6F1}" srcOrd="0" destOrd="0" presId="urn:microsoft.com/office/officeart/2005/8/layout/orgChart1"/>
    <dgm:cxn modelId="{E88B68FA-B4A5-4CC2-B483-62EAC0B7A0EF}" type="presOf" srcId="{CAF7EF11-B32D-4DDC-A1EC-55CF409811D2}" destId="{108A8535-41A6-4C2F-9C8B-EF77CE38EB21}" srcOrd="0" destOrd="0" presId="urn:microsoft.com/office/officeart/2005/8/layout/orgChart1"/>
    <dgm:cxn modelId="{E6CDDEFA-B1AC-47F4-AE9A-33A483FA2EC3}" type="presOf" srcId="{C8C7DB54-F8A9-4642-BAF2-686CEE07B45C}" destId="{FE9C2C55-83CF-4902-AEEE-BF6D92CFA091}" srcOrd="0" destOrd="0" presId="urn:microsoft.com/office/officeart/2005/8/layout/orgChart1"/>
    <dgm:cxn modelId="{016E2EFB-7F21-4657-B774-2F5D18A4978E}" srcId="{066A01BA-CBEF-479B-BC78-61DB7D75B491}" destId="{21A985ED-2197-4A56-954F-137B96B7CFB3}" srcOrd="0" destOrd="0" parTransId="{539DAC71-16DA-4B92-A664-207E62A197A3}" sibTransId="{A9269082-A500-49DE-B558-F9B05E0CA3A5}"/>
    <dgm:cxn modelId="{654538FB-D400-4365-A2DF-E92169C5F81E}" type="presOf" srcId="{671BB0D9-1E11-4054-A5A5-2B71C0957848}" destId="{E713A24F-55BD-4C6D-AFCE-18B0EB1C7E8D}" srcOrd="0" destOrd="0" presId="urn:microsoft.com/office/officeart/2005/8/layout/orgChart1"/>
    <dgm:cxn modelId="{3A4860FB-8F3B-4EC5-9D25-D4FCF470F944}" type="presOf" srcId="{FCC179EB-C948-45D6-9356-FDD96FC85752}" destId="{F9470963-23C4-45BD-A0FA-B2F06FE5F44E}" srcOrd="0" destOrd="0" presId="urn:microsoft.com/office/officeart/2005/8/layout/orgChart1"/>
    <dgm:cxn modelId="{C8D17EFB-5D4B-47AD-9034-EDC5D6219694}" srcId="{C8C7DB54-F8A9-4642-BAF2-686CEE07B45C}" destId="{C1AC418A-E484-4ED4-998A-B1CEF0F1B8A9}" srcOrd="0" destOrd="0" parTransId="{5CA39FD8-16DD-46FF-870E-C0249C54D710}" sibTransId="{AB478DF8-2803-4EA6-8A40-FFBE90EB5EC5}"/>
    <dgm:cxn modelId="{10440CFC-4772-4AB0-8F66-BB61BF34A08E}" type="presOf" srcId="{20E9F5A7-D60B-485F-A489-C4812611A352}" destId="{7A579E34-DB47-4293-A0A2-8135479A7022}" srcOrd="0" destOrd="0" presId="urn:microsoft.com/office/officeart/2005/8/layout/orgChart1"/>
    <dgm:cxn modelId="{F5EAD509-1C44-490C-8545-5577A61A5E01}" type="presParOf" srcId="{77DBAC2C-119D-4E20-849C-96B7B49D675D}" destId="{B5EA166B-578C-4A44-9543-B5EFAD0956F8}" srcOrd="0" destOrd="0" presId="urn:microsoft.com/office/officeart/2005/8/layout/orgChart1"/>
    <dgm:cxn modelId="{C7D799C2-A822-4148-90CF-089BBD44CC0B}" type="presParOf" srcId="{B5EA166B-578C-4A44-9543-B5EFAD0956F8}" destId="{3F83537D-7595-413B-9BC9-13358DC5186C}" srcOrd="0" destOrd="0" presId="urn:microsoft.com/office/officeart/2005/8/layout/orgChart1"/>
    <dgm:cxn modelId="{D9874D33-DA99-4188-81CD-F33C368D80B3}" type="presParOf" srcId="{3F83537D-7595-413B-9BC9-13358DC5186C}" destId="{FE9C2C55-83CF-4902-AEEE-BF6D92CFA091}" srcOrd="0" destOrd="0" presId="urn:microsoft.com/office/officeart/2005/8/layout/orgChart1"/>
    <dgm:cxn modelId="{4D182CFB-D8B5-408A-B34A-683AD6815C23}" type="presParOf" srcId="{3F83537D-7595-413B-9BC9-13358DC5186C}" destId="{00C1BF41-29C4-4131-8B9E-BEAAF04A177E}" srcOrd="1" destOrd="0" presId="urn:microsoft.com/office/officeart/2005/8/layout/orgChart1"/>
    <dgm:cxn modelId="{B0E3E27B-D0FF-4EBF-BFD3-2BDA54DC7AD2}" type="presParOf" srcId="{B5EA166B-578C-4A44-9543-B5EFAD0956F8}" destId="{E890EBF0-8ABC-4A8B-A592-408E9CC23628}" srcOrd="1" destOrd="0" presId="urn:microsoft.com/office/officeart/2005/8/layout/orgChart1"/>
    <dgm:cxn modelId="{684327AD-982E-4346-B794-200B4AFE797D}" type="presParOf" srcId="{E890EBF0-8ABC-4A8B-A592-408E9CC23628}" destId="{4A0F7467-B9E1-403E-A335-520D285ADBD1}" srcOrd="0" destOrd="0" presId="urn:microsoft.com/office/officeart/2005/8/layout/orgChart1"/>
    <dgm:cxn modelId="{BE477A7F-EDCC-437D-BB45-4FF21266E742}" type="presParOf" srcId="{E890EBF0-8ABC-4A8B-A592-408E9CC23628}" destId="{0E5C9265-D3DC-4E18-A44E-72B9A18FC7B6}" srcOrd="1" destOrd="0" presId="urn:microsoft.com/office/officeart/2005/8/layout/orgChart1"/>
    <dgm:cxn modelId="{984D18B3-282E-43B0-804D-0E63EADBBEC0}" type="presParOf" srcId="{0E5C9265-D3DC-4E18-A44E-72B9A18FC7B6}" destId="{53D0F66F-3311-4206-8F81-7497D4D085CA}" srcOrd="0" destOrd="0" presId="urn:microsoft.com/office/officeart/2005/8/layout/orgChart1"/>
    <dgm:cxn modelId="{10B0BC89-8656-4003-8459-4244BCD09ABA}" type="presParOf" srcId="{53D0F66F-3311-4206-8F81-7497D4D085CA}" destId="{E168D385-269A-4B6C-9A8F-8FF7F05352B5}" srcOrd="0" destOrd="0" presId="urn:microsoft.com/office/officeart/2005/8/layout/orgChart1"/>
    <dgm:cxn modelId="{FE388F7A-C476-457A-9C2E-D76B4DAA61F3}" type="presParOf" srcId="{53D0F66F-3311-4206-8F81-7497D4D085CA}" destId="{932602DE-4C34-4F6B-95F0-EC3EEA54FD91}" srcOrd="1" destOrd="0" presId="urn:microsoft.com/office/officeart/2005/8/layout/orgChart1"/>
    <dgm:cxn modelId="{69E6BAA2-E5A3-4AF3-8ACE-667A6BDCA15D}" type="presParOf" srcId="{0E5C9265-D3DC-4E18-A44E-72B9A18FC7B6}" destId="{EBF582D4-D121-40B5-86ED-57BB7990EF11}" srcOrd="1" destOrd="0" presId="urn:microsoft.com/office/officeart/2005/8/layout/orgChart1"/>
    <dgm:cxn modelId="{862A7715-45E1-4C56-8257-323EDB878B45}" type="presParOf" srcId="{EBF582D4-D121-40B5-86ED-57BB7990EF11}" destId="{A9B403CA-5895-48B8-A439-68655C82B3AE}" srcOrd="0" destOrd="0" presId="urn:microsoft.com/office/officeart/2005/8/layout/orgChart1"/>
    <dgm:cxn modelId="{C5D74995-864A-46C4-96BC-2D4544B65E4F}" type="presParOf" srcId="{EBF582D4-D121-40B5-86ED-57BB7990EF11}" destId="{50157B27-CEB7-4659-94C4-2F894CA2E921}" srcOrd="1" destOrd="0" presId="urn:microsoft.com/office/officeart/2005/8/layout/orgChart1"/>
    <dgm:cxn modelId="{89D9D4DF-279A-482D-A532-57FBDE7CD34F}" type="presParOf" srcId="{50157B27-CEB7-4659-94C4-2F894CA2E921}" destId="{952ACF63-D313-4719-B19C-5D4688EE3A27}" srcOrd="0" destOrd="0" presId="urn:microsoft.com/office/officeart/2005/8/layout/orgChart1"/>
    <dgm:cxn modelId="{9E037BA7-C2AE-4AE1-BFB6-1C41FEDE23BA}" type="presParOf" srcId="{952ACF63-D313-4719-B19C-5D4688EE3A27}" destId="{54FE5DCB-6587-4770-A600-8EC264627F72}" srcOrd="0" destOrd="0" presId="urn:microsoft.com/office/officeart/2005/8/layout/orgChart1"/>
    <dgm:cxn modelId="{E0186E3A-872B-44BB-A4A5-E197E2C0BC15}" type="presParOf" srcId="{952ACF63-D313-4719-B19C-5D4688EE3A27}" destId="{EA363502-3ED5-4938-96B7-431252C08AEA}" srcOrd="1" destOrd="0" presId="urn:microsoft.com/office/officeart/2005/8/layout/orgChart1"/>
    <dgm:cxn modelId="{3D9D6A70-DDDE-46F2-B31A-DDD4D6AFB4D2}" type="presParOf" srcId="{50157B27-CEB7-4659-94C4-2F894CA2E921}" destId="{14B4D663-6F0E-4D94-8EBA-2F0511B11A2B}" srcOrd="1" destOrd="0" presId="urn:microsoft.com/office/officeart/2005/8/layout/orgChart1"/>
    <dgm:cxn modelId="{6530D07D-271F-498D-876E-2DF0E783E879}" type="presParOf" srcId="{50157B27-CEB7-4659-94C4-2F894CA2E921}" destId="{EBD472AA-24E1-4C2F-8BAB-D5F9A81C9B2A}" srcOrd="2" destOrd="0" presId="urn:microsoft.com/office/officeart/2005/8/layout/orgChart1"/>
    <dgm:cxn modelId="{BDB089B8-FEAC-4F56-958C-4FA6D31219FD}" type="presParOf" srcId="{EBF582D4-D121-40B5-86ED-57BB7990EF11}" destId="{BFAA9B9F-C6DA-4B8E-B133-224B3A52193A}" srcOrd="2" destOrd="0" presId="urn:microsoft.com/office/officeart/2005/8/layout/orgChart1"/>
    <dgm:cxn modelId="{C4869262-B3C0-4F61-91D4-605043563FF4}" type="presParOf" srcId="{EBF582D4-D121-40B5-86ED-57BB7990EF11}" destId="{A03E18F9-6659-4E2B-94C3-023A40C13F56}" srcOrd="3" destOrd="0" presId="urn:microsoft.com/office/officeart/2005/8/layout/orgChart1"/>
    <dgm:cxn modelId="{CA487BE8-0A6C-4C14-8D62-547FC0039270}" type="presParOf" srcId="{A03E18F9-6659-4E2B-94C3-023A40C13F56}" destId="{9A545356-6835-4E66-85D6-9722726F3872}" srcOrd="0" destOrd="0" presId="urn:microsoft.com/office/officeart/2005/8/layout/orgChart1"/>
    <dgm:cxn modelId="{9CBE27CE-314F-42ED-881F-1AABBA525761}" type="presParOf" srcId="{9A545356-6835-4E66-85D6-9722726F3872}" destId="{E821C433-9376-4E4D-91B6-F8F2A72285E1}" srcOrd="0" destOrd="0" presId="urn:microsoft.com/office/officeart/2005/8/layout/orgChart1"/>
    <dgm:cxn modelId="{C1EEA048-D07B-421D-ACB2-0AD05DC2A57D}" type="presParOf" srcId="{9A545356-6835-4E66-85D6-9722726F3872}" destId="{88852ADA-A7A0-4C12-ADB7-0D5684B9096B}" srcOrd="1" destOrd="0" presId="urn:microsoft.com/office/officeart/2005/8/layout/orgChart1"/>
    <dgm:cxn modelId="{3D21CAF2-C905-4850-9D60-2185BF200660}" type="presParOf" srcId="{A03E18F9-6659-4E2B-94C3-023A40C13F56}" destId="{73EBEE95-93CD-4571-9DC0-7A5AA30A11B9}" srcOrd="1" destOrd="0" presId="urn:microsoft.com/office/officeart/2005/8/layout/orgChart1"/>
    <dgm:cxn modelId="{9C46C25E-12F2-41F0-9457-C8CB79245664}" type="presParOf" srcId="{A03E18F9-6659-4E2B-94C3-023A40C13F56}" destId="{897AA999-FFE2-4018-9791-C480C2599151}" srcOrd="2" destOrd="0" presId="urn:microsoft.com/office/officeart/2005/8/layout/orgChart1"/>
    <dgm:cxn modelId="{7A3388D0-8E87-41EF-9772-ECEEB463582F}" type="presParOf" srcId="{EBF582D4-D121-40B5-86ED-57BB7990EF11}" destId="{0A25FCEC-977E-403E-B3B9-8B95E08B232F}" srcOrd="4" destOrd="0" presId="urn:microsoft.com/office/officeart/2005/8/layout/orgChart1"/>
    <dgm:cxn modelId="{633726CC-FAB8-42D1-882C-7A57554D32B8}" type="presParOf" srcId="{EBF582D4-D121-40B5-86ED-57BB7990EF11}" destId="{2159DE69-30A8-4B32-98C5-0C1DD2F86BD8}" srcOrd="5" destOrd="0" presId="urn:microsoft.com/office/officeart/2005/8/layout/orgChart1"/>
    <dgm:cxn modelId="{EAD3D20C-7765-4D07-9FCA-F1E1D4503F6A}" type="presParOf" srcId="{2159DE69-30A8-4B32-98C5-0C1DD2F86BD8}" destId="{119573FB-A6CA-44DB-9E6C-573D52944FC4}" srcOrd="0" destOrd="0" presId="urn:microsoft.com/office/officeart/2005/8/layout/orgChart1"/>
    <dgm:cxn modelId="{9766D99B-EE6E-44D6-958A-25B6721B7AD7}" type="presParOf" srcId="{119573FB-A6CA-44DB-9E6C-573D52944FC4}" destId="{49E3171D-5E25-427F-B083-13E843E72AE4}" srcOrd="0" destOrd="0" presId="urn:microsoft.com/office/officeart/2005/8/layout/orgChart1"/>
    <dgm:cxn modelId="{98F9F301-7E27-4655-A68D-F80A898E60C1}" type="presParOf" srcId="{119573FB-A6CA-44DB-9E6C-573D52944FC4}" destId="{5F6C136D-7F77-475E-9F49-407EB136B701}" srcOrd="1" destOrd="0" presId="urn:microsoft.com/office/officeart/2005/8/layout/orgChart1"/>
    <dgm:cxn modelId="{C0F5B842-2CC6-45E3-837C-B8599B138595}" type="presParOf" srcId="{2159DE69-30A8-4B32-98C5-0C1DD2F86BD8}" destId="{CEE8126A-3D80-4ABF-9A68-FBB06BFE9B5E}" srcOrd="1" destOrd="0" presId="urn:microsoft.com/office/officeart/2005/8/layout/orgChart1"/>
    <dgm:cxn modelId="{4F47CB71-DB3F-4367-B986-653FCF1C2461}" type="presParOf" srcId="{2159DE69-30A8-4B32-98C5-0C1DD2F86BD8}" destId="{FF79DBAC-27CD-45C2-A762-DFB8AA1F0D31}" srcOrd="2" destOrd="0" presId="urn:microsoft.com/office/officeart/2005/8/layout/orgChart1"/>
    <dgm:cxn modelId="{ACE4E272-A260-48B6-B2DB-DC27FD7E2E8B}" type="presParOf" srcId="{0E5C9265-D3DC-4E18-A44E-72B9A18FC7B6}" destId="{B58E5274-0638-4D5F-AE93-A9CDA521CF01}" srcOrd="2" destOrd="0" presId="urn:microsoft.com/office/officeart/2005/8/layout/orgChart1"/>
    <dgm:cxn modelId="{F165FD7B-AC52-4BA4-B57A-D7A827A9A4DF}" type="presParOf" srcId="{E890EBF0-8ABC-4A8B-A592-408E9CC23628}" destId="{0DE0B0A8-DA90-43FD-9C52-01BDFEE83B57}" srcOrd="2" destOrd="0" presId="urn:microsoft.com/office/officeart/2005/8/layout/orgChart1"/>
    <dgm:cxn modelId="{4CD63B44-9676-44CE-BE46-281C82961CB4}" type="presParOf" srcId="{E890EBF0-8ABC-4A8B-A592-408E9CC23628}" destId="{0292960A-450C-4B87-A6ED-90C692B3772C}" srcOrd="3" destOrd="0" presId="urn:microsoft.com/office/officeart/2005/8/layout/orgChart1"/>
    <dgm:cxn modelId="{F0E2034D-5AD3-4F26-B51D-176B3906E132}" type="presParOf" srcId="{0292960A-450C-4B87-A6ED-90C692B3772C}" destId="{76E5EE09-E461-4ABE-9BE1-61C8C7FAD046}" srcOrd="0" destOrd="0" presId="urn:microsoft.com/office/officeart/2005/8/layout/orgChart1"/>
    <dgm:cxn modelId="{07FE0A7D-6B40-441B-96D3-083D5B569A6C}" type="presParOf" srcId="{76E5EE09-E461-4ABE-9BE1-61C8C7FAD046}" destId="{6450D4E8-C0EF-4911-9BA6-21D8BA76E3BA}" srcOrd="0" destOrd="0" presId="urn:microsoft.com/office/officeart/2005/8/layout/orgChart1"/>
    <dgm:cxn modelId="{A5402CD1-2A18-4CCE-9C74-E79DA49E59DF}" type="presParOf" srcId="{76E5EE09-E461-4ABE-9BE1-61C8C7FAD046}" destId="{BD97E178-575B-41C3-A8C3-46D3B278EF06}" srcOrd="1" destOrd="0" presId="urn:microsoft.com/office/officeart/2005/8/layout/orgChart1"/>
    <dgm:cxn modelId="{A896A73C-C267-4E34-8873-8979D4CE0893}" type="presParOf" srcId="{0292960A-450C-4B87-A6ED-90C692B3772C}" destId="{849C194D-6CC0-41F8-8B70-6D6AA20D036D}" srcOrd="1" destOrd="0" presId="urn:microsoft.com/office/officeart/2005/8/layout/orgChart1"/>
    <dgm:cxn modelId="{661A4CF0-D8D3-4289-B09D-166A4E5BAF1A}" type="presParOf" srcId="{0292960A-450C-4B87-A6ED-90C692B3772C}" destId="{285A8E35-CBE4-4DF2-B234-E8C906AB7E62}" srcOrd="2" destOrd="0" presId="urn:microsoft.com/office/officeart/2005/8/layout/orgChart1"/>
    <dgm:cxn modelId="{118268ED-F272-4802-B472-0EE3679A3C70}" type="presParOf" srcId="{E890EBF0-8ABC-4A8B-A592-408E9CC23628}" destId="{1BD9A5D0-B5F5-4939-A72E-07BF226522B5}" srcOrd="4" destOrd="0" presId="urn:microsoft.com/office/officeart/2005/8/layout/orgChart1"/>
    <dgm:cxn modelId="{BDF1BDA2-F5AF-4C12-8F6D-081F1655486F}" type="presParOf" srcId="{E890EBF0-8ABC-4A8B-A592-408E9CC23628}" destId="{9C786AB9-12B4-4B36-B76C-925F5299D678}" srcOrd="5" destOrd="0" presId="urn:microsoft.com/office/officeart/2005/8/layout/orgChart1"/>
    <dgm:cxn modelId="{B3DF8F38-AA25-4425-85A1-10FE83E5CA1B}" type="presParOf" srcId="{9C786AB9-12B4-4B36-B76C-925F5299D678}" destId="{08F280D6-5A1E-4D96-B53C-C495736840B4}" srcOrd="0" destOrd="0" presId="urn:microsoft.com/office/officeart/2005/8/layout/orgChart1"/>
    <dgm:cxn modelId="{6E90AD54-59F3-4FAE-9C56-9BE1D4F32C2E}" type="presParOf" srcId="{08F280D6-5A1E-4D96-B53C-C495736840B4}" destId="{E5B045B6-8FE5-437C-908C-F2F0ADC90CF3}" srcOrd="0" destOrd="0" presId="urn:microsoft.com/office/officeart/2005/8/layout/orgChart1"/>
    <dgm:cxn modelId="{A892B6FB-EB2B-46FC-8164-C5274B7AB7C7}" type="presParOf" srcId="{08F280D6-5A1E-4D96-B53C-C495736840B4}" destId="{86FBFC52-E408-4197-B877-21662709C571}" srcOrd="1" destOrd="0" presId="urn:microsoft.com/office/officeart/2005/8/layout/orgChart1"/>
    <dgm:cxn modelId="{0D99EF2C-0737-4FFD-8F63-9075EB3AC9D8}" type="presParOf" srcId="{9C786AB9-12B4-4B36-B76C-925F5299D678}" destId="{0AF66608-0100-4256-8D6D-B633446BCC82}" srcOrd="1" destOrd="0" presId="urn:microsoft.com/office/officeart/2005/8/layout/orgChart1"/>
    <dgm:cxn modelId="{EA132AF7-2B96-4D61-947F-716ED9963159}" type="presParOf" srcId="{0AF66608-0100-4256-8D6D-B633446BCC82}" destId="{2129354B-306E-452E-9633-129F8A03FD93}" srcOrd="0" destOrd="0" presId="urn:microsoft.com/office/officeart/2005/8/layout/orgChart1"/>
    <dgm:cxn modelId="{96403322-7390-4ED8-889B-BDED0B6F9181}" type="presParOf" srcId="{0AF66608-0100-4256-8D6D-B633446BCC82}" destId="{CF98BD67-F404-41F2-8FAF-8912AE62B849}" srcOrd="1" destOrd="0" presId="urn:microsoft.com/office/officeart/2005/8/layout/orgChart1"/>
    <dgm:cxn modelId="{3A6F8B3B-495E-4EBB-8ADF-409FE8A5D3EB}" type="presParOf" srcId="{CF98BD67-F404-41F2-8FAF-8912AE62B849}" destId="{A8E9D572-45A6-473A-981F-BC686C487CD6}" srcOrd="0" destOrd="0" presId="urn:microsoft.com/office/officeart/2005/8/layout/orgChart1"/>
    <dgm:cxn modelId="{535142F2-C428-4769-9B26-DCBC04287DA4}" type="presParOf" srcId="{A8E9D572-45A6-473A-981F-BC686C487CD6}" destId="{FDB7B87F-4BEF-44FB-8E9F-FB30A3E100D8}" srcOrd="0" destOrd="0" presId="urn:microsoft.com/office/officeart/2005/8/layout/orgChart1"/>
    <dgm:cxn modelId="{3A3BCA38-6128-463D-90DA-2B521EF32381}" type="presParOf" srcId="{A8E9D572-45A6-473A-981F-BC686C487CD6}" destId="{13437372-522C-49AB-823D-C00E1EEF7917}" srcOrd="1" destOrd="0" presId="urn:microsoft.com/office/officeart/2005/8/layout/orgChart1"/>
    <dgm:cxn modelId="{C4D1CA32-C4F3-48D6-8812-2D8A5A6BC2B8}" type="presParOf" srcId="{CF98BD67-F404-41F2-8FAF-8912AE62B849}" destId="{1BC8766C-8B62-45BB-AD8E-7759BD3E6DD9}" srcOrd="1" destOrd="0" presId="urn:microsoft.com/office/officeart/2005/8/layout/orgChart1"/>
    <dgm:cxn modelId="{256091E6-59B7-4122-925D-149C3FB861CA}" type="presParOf" srcId="{CF98BD67-F404-41F2-8FAF-8912AE62B849}" destId="{B2CDDA56-FDC8-475A-95C9-B63971F871D2}" srcOrd="2" destOrd="0" presId="urn:microsoft.com/office/officeart/2005/8/layout/orgChart1"/>
    <dgm:cxn modelId="{52E80A6A-7D28-4DBC-AD3C-0188885A2EBB}" type="presParOf" srcId="{0AF66608-0100-4256-8D6D-B633446BCC82}" destId="{474F1E0D-8222-49E6-8209-92B35A41F1B9}" srcOrd="2" destOrd="0" presId="urn:microsoft.com/office/officeart/2005/8/layout/orgChart1"/>
    <dgm:cxn modelId="{CA387C0D-55F7-47DB-8663-8B4D499701B7}" type="presParOf" srcId="{0AF66608-0100-4256-8D6D-B633446BCC82}" destId="{B5C70DAE-57EA-493F-B16B-F456BE797C5A}" srcOrd="3" destOrd="0" presId="urn:microsoft.com/office/officeart/2005/8/layout/orgChart1"/>
    <dgm:cxn modelId="{4FD68891-D312-4664-BB65-218AD70B50E6}" type="presParOf" srcId="{B5C70DAE-57EA-493F-B16B-F456BE797C5A}" destId="{8A88AA8E-C47A-43A3-ACFD-618D9D34D3F0}" srcOrd="0" destOrd="0" presId="urn:microsoft.com/office/officeart/2005/8/layout/orgChart1"/>
    <dgm:cxn modelId="{BC70C992-F4D9-46B4-BDDB-CB21DF28B199}" type="presParOf" srcId="{8A88AA8E-C47A-43A3-ACFD-618D9D34D3F0}" destId="{A05C961E-6B7A-4B39-B81A-38BBBC43DD96}" srcOrd="0" destOrd="0" presId="urn:microsoft.com/office/officeart/2005/8/layout/orgChart1"/>
    <dgm:cxn modelId="{913651F2-3DE5-440A-9144-794BF1434F6D}" type="presParOf" srcId="{8A88AA8E-C47A-43A3-ACFD-618D9D34D3F0}" destId="{5B437CA3-5381-402E-809E-932B34A01EB4}" srcOrd="1" destOrd="0" presId="urn:microsoft.com/office/officeart/2005/8/layout/orgChart1"/>
    <dgm:cxn modelId="{C29328E6-24F5-469C-BED3-E3D54E3FFA22}" type="presParOf" srcId="{B5C70DAE-57EA-493F-B16B-F456BE797C5A}" destId="{42A01791-158B-4F8F-BDE3-54506663C03A}" srcOrd="1" destOrd="0" presId="urn:microsoft.com/office/officeart/2005/8/layout/orgChart1"/>
    <dgm:cxn modelId="{9DF7B31E-A16F-40DF-92DB-6EC6BFDFE7A5}" type="presParOf" srcId="{42A01791-158B-4F8F-BDE3-54506663C03A}" destId="{F4D08D74-6A6E-4D16-B250-B18955BE7CDB}" srcOrd="0" destOrd="0" presId="urn:microsoft.com/office/officeart/2005/8/layout/orgChart1"/>
    <dgm:cxn modelId="{B5055A87-BDBA-478C-BB87-400207270C5E}" type="presParOf" srcId="{42A01791-158B-4F8F-BDE3-54506663C03A}" destId="{5EFA04F9-E4EC-4493-8CC4-65DAAE206EA9}" srcOrd="1" destOrd="0" presId="urn:microsoft.com/office/officeart/2005/8/layout/orgChart1"/>
    <dgm:cxn modelId="{C2B01E8B-C7DC-4DAD-89D2-B8403FD6AA10}" type="presParOf" srcId="{5EFA04F9-E4EC-4493-8CC4-65DAAE206EA9}" destId="{FC3B086F-CA46-4D7E-8830-EE3FAA36AA66}" srcOrd="0" destOrd="0" presId="urn:microsoft.com/office/officeart/2005/8/layout/orgChart1"/>
    <dgm:cxn modelId="{9696B255-A732-4D92-97C9-CAACAC19D181}" type="presParOf" srcId="{FC3B086F-CA46-4D7E-8830-EE3FAA36AA66}" destId="{29CED878-E5E9-4E73-9DA3-F2923E4C34DF}" srcOrd="0" destOrd="0" presId="urn:microsoft.com/office/officeart/2005/8/layout/orgChart1"/>
    <dgm:cxn modelId="{FD4FE2A5-EC86-4BE1-A0F5-07322BDA3DFF}" type="presParOf" srcId="{FC3B086F-CA46-4D7E-8830-EE3FAA36AA66}" destId="{119A90A7-DA9A-4098-A48C-0E9FD966D34B}" srcOrd="1" destOrd="0" presId="urn:microsoft.com/office/officeart/2005/8/layout/orgChart1"/>
    <dgm:cxn modelId="{B110E8C9-506A-4909-A977-15B1331A687C}" type="presParOf" srcId="{5EFA04F9-E4EC-4493-8CC4-65DAAE206EA9}" destId="{2ECA48F7-5630-4E12-A97E-F1D26EEE7338}" srcOrd="1" destOrd="0" presId="urn:microsoft.com/office/officeart/2005/8/layout/orgChart1"/>
    <dgm:cxn modelId="{8A6F90D8-591D-43FD-BCB3-7CBD10F1B6BB}" type="presParOf" srcId="{5EFA04F9-E4EC-4493-8CC4-65DAAE206EA9}" destId="{F6384193-7F8D-4F5C-82C6-C9F24801D3FA}" srcOrd="2" destOrd="0" presId="urn:microsoft.com/office/officeart/2005/8/layout/orgChart1"/>
    <dgm:cxn modelId="{9B2F6957-1B92-4A1A-909C-052EE4502B81}" type="presParOf" srcId="{B5C70DAE-57EA-493F-B16B-F456BE797C5A}" destId="{B1666C62-65F4-473E-9BFE-BC05A994EBF6}" srcOrd="2" destOrd="0" presId="urn:microsoft.com/office/officeart/2005/8/layout/orgChart1"/>
    <dgm:cxn modelId="{9CE9D6CC-E07C-4FF0-B254-4EAC2BE3754B}" type="presParOf" srcId="{0AF66608-0100-4256-8D6D-B633446BCC82}" destId="{108A8535-41A6-4C2F-9C8B-EF77CE38EB21}" srcOrd="4" destOrd="0" presId="urn:microsoft.com/office/officeart/2005/8/layout/orgChart1"/>
    <dgm:cxn modelId="{BAD144B6-C375-4162-96C4-6A88FEA80E06}" type="presParOf" srcId="{0AF66608-0100-4256-8D6D-B633446BCC82}" destId="{8D857718-E448-4651-B08C-0660F6E4AC5C}" srcOrd="5" destOrd="0" presId="urn:microsoft.com/office/officeart/2005/8/layout/orgChart1"/>
    <dgm:cxn modelId="{44D430A6-B540-4F7D-8419-B6DAC2ED3DCE}" type="presParOf" srcId="{8D857718-E448-4651-B08C-0660F6E4AC5C}" destId="{AEB9C888-B4D4-40D1-9915-735F3AF6B832}" srcOrd="0" destOrd="0" presId="urn:microsoft.com/office/officeart/2005/8/layout/orgChart1"/>
    <dgm:cxn modelId="{5527767C-45D8-4F39-8574-F7DE2F541725}" type="presParOf" srcId="{AEB9C888-B4D4-40D1-9915-735F3AF6B832}" destId="{14989B05-A424-435B-A36B-4F535132B120}" srcOrd="0" destOrd="0" presId="urn:microsoft.com/office/officeart/2005/8/layout/orgChart1"/>
    <dgm:cxn modelId="{5AF417AE-D2F6-46C7-902D-245F11B639E9}" type="presParOf" srcId="{AEB9C888-B4D4-40D1-9915-735F3AF6B832}" destId="{0E3AA436-99BA-41B4-82C5-D829076C2ADB}" srcOrd="1" destOrd="0" presId="urn:microsoft.com/office/officeart/2005/8/layout/orgChart1"/>
    <dgm:cxn modelId="{7EE23A52-A21C-4C38-BACE-49F8FF380CFC}" type="presParOf" srcId="{8D857718-E448-4651-B08C-0660F6E4AC5C}" destId="{29C44AFA-FD37-4D97-B254-6116C0B93EAC}" srcOrd="1" destOrd="0" presId="urn:microsoft.com/office/officeart/2005/8/layout/orgChart1"/>
    <dgm:cxn modelId="{E9E2C6AF-CF4A-43E5-909C-AB192E18C547}" type="presParOf" srcId="{29C44AFA-FD37-4D97-B254-6116C0B93EAC}" destId="{B1AACEAD-1088-453E-984F-FAB86A64EE90}" srcOrd="0" destOrd="0" presId="urn:microsoft.com/office/officeart/2005/8/layout/orgChart1"/>
    <dgm:cxn modelId="{EA1F3A54-79B3-49B3-BCF1-D0D0D0D6E163}" type="presParOf" srcId="{29C44AFA-FD37-4D97-B254-6116C0B93EAC}" destId="{99867080-07E4-40D2-A103-744912521D3B}" srcOrd="1" destOrd="0" presId="urn:microsoft.com/office/officeart/2005/8/layout/orgChart1"/>
    <dgm:cxn modelId="{37ABA4A5-ACC2-455C-B8F0-D39E2CA137FB}" type="presParOf" srcId="{99867080-07E4-40D2-A103-744912521D3B}" destId="{3E22DE5B-A75F-449F-94AE-943D32AFFF5F}" srcOrd="0" destOrd="0" presId="urn:microsoft.com/office/officeart/2005/8/layout/orgChart1"/>
    <dgm:cxn modelId="{7BAFBDA1-1CB9-47AB-9CAE-9AA29FF80759}" type="presParOf" srcId="{3E22DE5B-A75F-449F-94AE-943D32AFFF5F}" destId="{099AB8ED-C6F1-4F53-A855-768EE275D3B1}" srcOrd="0" destOrd="0" presId="urn:microsoft.com/office/officeart/2005/8/layout/orgChart1"/>
    <dgm:cxn modelId="{CA1F42E0-4B39-4EEF-9999-F3A4BA846909}" type="presParOf" srcId="{3E22DE5B-A75F-449F-94AE-943D32AFFF5F}" destId="{653F9738-8590-4ED8-8053-F53B9BC47FF6}" srcOrd="1" destOrd="0" presId="urn:microsoft.com/office/officeart/2005/8/layout/orgChart1"/>
    <dgm:cxn modelId="{0D685082-EB62-4CD4-8A24-3A2E40A013E3}" type="presParOf" srcId="{99867080-07E4-40D2-A103-744912521D3B}" destId="{22C3BAFF-9556-4871-8A8F-EEDF2B78523C}" srcOrd="1" destOrd="0" presId="urn:microsoft.com/office/officeart/2005/8/layout/orgChart1"/>
    <dgm:cxn modelId="{8EE434B2-330B-40D6-94FF-AFFBE22E2333}" type="presParOf" srcId="{99867080-07E4-40D2-A103-744912521D3B}" destId="{6A59CA7F-F62C-4535-BF71-9348F7092924}" srcOrd="2" destOrd="0" presId="urn:microsoft.com/office/officeart/2005/8/layout/orgChart1"/>
    <dgm:cxn modelId="{E5AFD22A-D7D1-4EBB-B915-77504BD162AB}" type="presParOf" srcId="{8D857718-E448-4651-B08C-0660F6E4AC5C}" destId="{B2570417-7DF9-4D22-B414-971214B8C0AF}" srcOrd="2" destOrd="0" presId="urn:microsoft.com/office/officeart/2005/8/layout/orgChart1"/>
    <dgm:cxn modelId="{9785959A-B0B6-4088-AAD7-D484534E58EE}" type="presParOf" srcId="{0AF66608-0100-4256-8D6D-B633446BCC82}" destId="{6CDAB9AC-C08F-4C95-8B26-C676F964A6FE}" srcOrd="6" destOrd="0" presId="urn:microsoft.com/office/officeart/2005/8/layout/orgChart1"/>
    <dgm:cxn modelId="{CEC31FBF-E9DD-4686-ACE4-BC5D07667B9F}" type="presParOf" srcId="{0AF66608-0100-4256-8D6D-B633446BCC82}" destId="{2B896158-A382-44C1-9D26-DBBE94F119CB}" srcOrd="7" destOrd="0" presId="urn:microsoft.com/office/officeart/2005/8/layout/orgChart1"/>
    <dgm:cxn modelId="{4F75D4E6-AB60-4A24-85BF-5B8BB8B2ADAE}" type="presParOf" srcId="{2B896158-A382-44C1-9D26-DBBE94F119CB}" destId="{8E611EC0-583F-4EB1-91A3-1D2F7C585AA4}" srcOrd="0" destOrd="0" presId="urn:microsoft.com/office/officeart/2005/8/layout/orgChart1"/>
    <dgm:cxn modelId="{36B69B03-2354-4777-A304-BE75FFAC5D83}" type="presParOf" srcId="{8E611EC0-583F-4EB1-91A3-1D2F7C585AA4}" destId="{B299619F-D95F-4CB7-8494-580B3A5202E8}" srcOrd="0" destOrd="0" presId="urn:microsoft.com/office/officeart/2005/8/layout/orgChart1"/>
    <dgm:cxn modelId="{609C8FA6-918F-4909-BEF5-263B7CF40579}" type="presParOf" srcId="{8E611EC0-583F-4EB1-91A3-1D2F7C585AA4}" destId="{462EFB4D-F3F5-4016-A234-4C5EA7C83337}" srcOrd="1" destOrd="0" presId="urn:microsoft.com/office/officeart/2005/8/layout/orgChart1"/>
    <dgm:cxn modelId="{9B375322-4092-4859-89AF-D08256993EAE}" type="presParOf" srcId="{2B896158-A382-44C1-9D26-DBBE94F119CB}" destId="{FCB0E0EA-2FF1-4ECD-9EF1-D9FB5DD4726E}" srcOrd="1" destOrd="0" presId="urn:microsoft.com/office/officeart/2005/8/layout/orgChart1"/>
    <dgm:cxn modelId="{DEA85ACC-46CA-4EE7-9E25-D99777AC25C7}" type="presParOf" srcId="{2B896158-A382-44C1-9D26-DBBE94F119CB}" destId="{0B2F28B3-70C5-43ED-8CC2-1A0CF98D303D}" srcOrd="2" destOrd="0" presId="urn:microsoft.com/office/officeart/2005/8/layout/orgChart1"/>
    <dgm:cxn modelId="{8402597C-2A69-444B-BBDA-45C0BF6E0AF7}" type="presParOf" srcId="{0AF66608-0100-4256-8D6D-B633446BCC82}" destId="{1795C730-44B2-4C20-B397-223A5339EADF}" srcOrd="8" destOrd="0" presId="urn:microsoft.com/office/officeart/2005/8/layout/orgChart1"/>
    <dgm:cxn modelId="{6E0A74C7-387E-4A65-AED2-F95241D1D870}" type="presParOf" srcId="{0AF66608-0100-4256-8D6D-B633446BCC82}" destId="{42BFD72F-CA01-451D-B532-CA390F3FB4DD}" srcOrd="9" destOrd="0" presId="urn:microsoft.com/office/officeart/2005/8/layout/orgChart1"/>
    <dgm:cxn modelId="{9C39F078-105A-4ED2-827D-051A85145A6B}" type="presParOf" srcId="{42BFD72F-CA01-451D-B532-CA390F3FB4DD}" destId="{F9FA8C38-8926-401C-8E16-F3818C3ACE24}" srcOrd="0" destOrd="0" presId="urn:microsoft.com/office/officeart/2005/8/layout/orgChart1"/>
    <dgm:cxn modelId="{6540C34E-D7F2-4F68-A10C-905FB862F9AA}" type="presParOf" srcId="{F9FA8C38-8926-401C-8E16-F3818C3ACE24}" destId="{CE810C41-1517-4A7F-AC97-6B0CCBA77F4A}" srcOrd="0" destOrd="0" presId="urn:microsoft.com/office/officeart/2005/8/layout/orgChart1"/>
    <dgm:cxn modelId="{821403B0-36AF-4225-8DE9-645A0545F82A}" type="presParOf" srcId="{F9FA8C38-8926-401C-8E16-F3818C3ACE24}" destId="{41FE6058-6EF6-4AF1-89BC-4F61768C2F3D}" srcOrd="1" destOrd="0" presId="urn:microsoft.com/office/officeart/2005/8/layout/orgChart1"/>
    <dgm:cxn modelId="{9E9530C9-38E7-499F-82CB-BCBBBA139882}" type="presParOf" srcId="{42BFD72F-CA01-451D-B532-CA390F3FB4DD}" destId="{C37F968E-D85A-4DCA-A1A9-B2F8A79CEB0C}" srcOrd="1" destOrd="0" presId="urn:microsoft.com/office/officeart/2005/8/layout/orgChart1"/>
    <dgm:cxn modelId="{2D615DF6-C003-4BA0-A054-E74E1F9615A7}" type="presParOf" srcId="{42BFD72F-CA01-451D-B532-CA390F3FB4DD}" destId="{1CF400B8-08A3-4480-A80F-DBF7193CE416}" srcOrd="2" destOrd="0" presId="urn:microsoft.com/office/officeart/2005/8/layout/orgChart1"/>
    <dgm:cxn modelId="{8FA793A2-B81B-4CED-84A4-A6D6E757B3E2}" type="presParOf" srcId="{9C786AB9-12B4-4B36-B76C-925F5299D678}" destId="{73534FA4-FCD0-4E8A-9CD9-FF69C04D0F98}" srcOrd="2" destOrd="0" presId="urn:microsoft.com/office/officeart/2005/8/layout/orgChart1"/>
    <dgm:cxn modelId="{6EBE9839-DB98-460F-AA19-A131E336BA3E}" type="presParOf" srcId="{E890EBF0-8ABC-4A8B-A592-408E9CC23628}" destId="{54CDCF4C-4FB1-42EB-BE38-BAD6F6C6E1EB}" srcOrd="6" destOrd="0" presId="urn:microsoft.com/office/officeart/2005/8/layout/orgChart1"/>
    <dgm:cxn modelId="{BC43F329-8B53-4D1D-A2E3-B377DBCCB4C4}" type="presParOf" srcId="{E890EBF0-8ABC-4A8B-A592-408E9CC23628}" destId="{EEFA47D7-5EDF-493A-96A3-0A03147A7EF4}" srcOrd="7" destOrd="0" presId="urn:microsoft.com/office/officeart/2005/8/layout/orgChart1"/>
    <dgm:cxn modelId="{CD8871E4-9184-4C1D-8977-E1348DAE9D09}" type="presParOf" srcId="{EEFA47D7-5EDF-493A-96A3-0A03147A7EF4}" destId="{81D4EE40-652B-4926-993A-B181A6291809}" srcOrd="0" destOrd="0" presId="urn:microsoft.com/office/officeart/2005/8/layout/orgChart1"/>
    <dgm:cxn modelId="{7A8F0495-A4E0-42C4-B4C3-F2CAE070F433}" type="presParOf" srcId="{81D4EE40-652B-4926-993A-B181A6291809}" destId="{96111A3B-2072-44E6-920C-D1DFEF8AF435}" srcOrd="0" destOrd="0" presId="urn:microsoft.com/office/officeart/2005/8/layout/orgChart1"/>
    <dgm:cxn modelId="{1775ABCB-7691-4FBC-8D75-6E84DEB4EF28}" type="presParOf" srcId="{81D4EE40-652B-4926-993A-B181A6291809}" destId="{C4EA2FD2-389D-43BC-8380-1DA757DBCE8A}" srcOrd="1" destOrd="0" presId="urn:microsoft.com/office/officeart/2005/8/layout/orgChart1"/>
    <dgm:cxn modelId="{5DF6634A-03BC-489F-85A7-DDE9FD24DC2E}" type="presParOf" srcId="{EEFA47D7-5EDF-493A-96A3-0A03147A7EF4}" destId="{6A19E8AC-3861-4AE4-AD5D-94419BBE545E}" srcOrd="1" destOrd="0" presId="urn:microsoft.com/office/officeart/2005/8/layout/orgChart1"/>
    <dgm:cxn modelId="{0E95F778-A361-470C-9EBA-48BD1000F211}" type="presParOf" srcId="{EEFA47D7-5EDF-493A-96A3-0A03147A7EF4}" destId="{A864BC2D-DA89-408B-9A7F-0CD5180A5FE7}" srcOrd="2" destOrd="0" presId="urn:microsoft.com/office/officeart/2005/8/layout/orgChart1"/>
    <dgm:cxn modelId="{2428F9A6-B223-4AC3-9292-230F1F4C613D}" type="presParOf" srcId="{E890EBF0-8ABC-4A8B-A592-408E9CC23628}" destId="{4A25E51F-A5BF-4DA7-855B-2145D4D7247F}" srcOrd="8" destOrd="0" presId="urn:microsoft.com/office/officeart/2005/8/layout/orgChart1"/>
    <dgm:cxn modelId="{C2FDF27E-29D6-44F7-A1BB-19C72341F145}" type="presParOf" srcId="{E890EBF0-8ABC-4A8B-A592-408E9CC23628}" destId="{F1FE3CFF-4E57-4DC1-AF4D-FD7A966ED75E}" srcOrd="9" destOrd="0" presId="urn:microsoft.com/office/officeart/2005/8/layout/orgChart1"/>
    <dgm:cxn modelId="{4F608225-AFF3-4B66-BD4D-8F23019CA156}" type="presParOf" srcId="{F1FE3CFF-4E57-4DC1-AF4D-FD7A966ED75E}" destId="{668D6C1C-231C-4832-968C-7A86D97E9892}" srcOrd="0" destOrd="0" presId="urn:microsoft.com/office/officeart/2005/8/layout/orgChart1"/>
    <dgm:cxn modelId="{65CBBA12-04CD-43FF-9A1C-59942FC6E997}" type="presParOf" srcId="{668D6C1C-231C-4832-968C-7A86D97E9892}" destId="{10235D14-2852-4CEF-8FF0-0E6A82F67293}" srcOrd="0" destOrd="0" presId="urn:microsoft.com/office/officeart/2005/8/layout/orgChart1"/>
    <dgm:cxn modelId="{D80F7C35-4803-4695-BE23-BF38A2DAA6A9}" type="presParOf" srcId="{668D6C1C-231C-4832-968C-7A86D97E9892}" destId="{B32B1198-C71C-46A9-AB37-41996D96D9ED}" srcOrd="1" destOrd="0" presId="urn:microsoft.com/office/officeart/2005/8/layout/orgChart1"/>
    <dgm:cxn modelId="{17F5A8E1-6992-4237-A440-DBF494273087}" type="presParOf" srcId="{F1FE3CFF-4E57-4DC1-AF4D-FD7A966ED75E}" destId="{5F1BBEF2-2481-4720-AAEA-E2A1AD79A6DE}" srcOrd="1" destOrd="0" presId="urn:microsoft.com/office/officeart/2005/8/layout/orgChart1"/>
    <dgm:cxn modelId="{688F3A18-3A31-4B9A-837D-BB0D143C343C}" type="presParOf" srcId="{5F1BBEF2-2481-4720-AAEA-E2A1AD79A6DE}" destId="{026CA07F-FB59-4213-91FC-39680730867B}" srcOrd="0" destOrd="0" presId="urn:microsoft.com/office/officeart/2005/8/layout/orgChart1"/>
    <dgm:cxn modelId="{775DF6B9-0D2D-412B-9021-7D82F17696C4}" type="presParOf" srcId="{5F1BBEF2-2481-4720-AAEA-E2A1AD79A6DE}" destId="{FF973070-DED3-4341-A6EB-5F6F9F871875}" srcOrd="1" destOrd="0" presId="urn:microsoft.com/office/officeart/2005/8/layout/orgChart1"/>
    <dgm:cxn modelId="{EC328317-D95E-4D72-850D-A0BB8D672F40}" type="presParOf" srcId="{FF973070-DED3-4341-A6EB-5F6F9F871875}" destId="{2CC7806F-6375-4274-B239-99085F8F152A}" srcOrd="0" destOrd="0" presId="urn:microsoft.com/office/officeart/2005/8/layout/orgChart1"/>
    <dgm:cxn modelId="{93C43B20-906D-47AC-BC7C-19E90370AF4D}" type="presParOf" srcId="{2CC7806F-6375-4274-B239-99085F8F152A}" destId="{F9470963-23C4-45BD-A0FA-B2F06FE5F44E}" srcOrd="0" destOrd="0" presId="urn:microsoft.com/office/officeart/2005/8/layout/orgChart1"/>
    <dgm:cxn modelId="{1B73A16F-68EF-4CB1-BA04-E155926A4206}" type="presParOf" srcId="{2CC7806F-6375-4274-B239-99085F8F152A}" destId="{F5A8D0B2-4D11-42A2-A070-CDF6602D0DA7}" srcOrd="1" destOrd="0" presId="urn:microsoft.com/office/officeart/2005/8/layout/orgChart1"/>
    <dgm:cxn modelId="{EA6E143B-31B8-4C37-BE0C-E6AC9217BE28}" type="presParOf" srcId="{FF973070-DED3-4341-A6EB-5F6F9F871875}" destId="{C59E45E0-B4A1-4110-9BB7-C33379092FC5}" srcOrd="1" destOrd="0" presId="urn:microsoft.com/office/officeart/2005/8/layout/orgChart1"/>
    <dgm:cxn modelId="{A18FA786-DB7E-4592-9149-0850BE04CEE6}" type="presParOf" srcId="{FF973070-DED3-4341-A6EB-5F6F9F871875}" destId="{302CBCC5-A3D0-4F04-A78B-1A920FC2DABF}" srcOrd="2" destOrd="0" presId="urn:microsoft.com/office/officeart/2005/8/layout/orgChart1"/>
    <dgm:cxn modelId="{12B0D408-486A-4126-90F2-B90FE9F0E104}" type="presParOf" srcId="{5F1BBEF2-2481-4720-AAEA-E2A1AD79A6DE}" destId="{2497E8C8-D0F3-4CDE-9B5C-9BD48A380403}" srcOrd="2" destOrd="0" presId="urn:microsoft.com/office/officeart/2005/8/layout/orgChart1"/>
    <dgm:cxn modelId="{76FD60AF-5532-4844-AFCA-A118105E2152}" type="presParOf" srcId="{5F1BBEF2-2481-4720-AAEA-E2A1AD79A6DE}" destId="{F36E6A3A-9A74-4503-B740-596D78763138}" srcOrd="3" destOrd="0" presId="urn:microsoft.com/office/officeart/2005/8/layout/orgChart1"/>
    <dgm:cxn modelId="{CA930E18-25E1-4342-A5F0-0ECAE1DC719C}" type="presParOf" srcId="{F36E6A3A-9A74-4503-B740-596D78763138}" destId="{9AE7D961-872C-4539-80E8-51200DD7F87F}" srcOrd="0" destOrd="0" presId="urn:microsoft.com/office/officeart/2005/8/layout/orgChart1"/>
    <dgm:cxn modelId="{A3D0293C-7EF8-4810-8412-2BC7B7BAF4AA}" type="presParOf" srcId="{9AE7D961-872C-4539-80E8-51200DD7F87F}" destId="{7A03ED67-97A7-4CA7-A663-0B7ECA520B4C}" srcOrd="0" destOrd="0" presId="urn:microsoft.com/office/officeart/2005/8/layout/orgChart1"/>
    <dgm:cxn modelId="{4A879CEA-81A7-462F-A315-FF23464BC083}" type="presParOf" srcId="{9AE7D961-872C-4539-80E8-51200DD7F87F}" destId="{21BD4703-3E09-4262-9683-EF9BA99561BE}" srcOrd="1" destOrd="0" presId="urn:microsoft.com/office/officeart/2005/8/layout/orgChart1"/>
    <dgm:cxn modelId="{CC7ABB94-A6BD-4EE8-808C-4A196BDF67BE}" type="presParOf" srcId="{F36E6A3A-9A74-4503-B740-596D78763138}" destId="{A376E401-4ABE-471E-8986-36B21EEF90E3}" srcOrd="1" destOrd="0" presId="urn:microsoft.com/office/officeart/2005/8/layout/orgChart1"/>
    <dgm:cxn modelId="{C50EEEE6-BBB2-4352-9E49-038D9C082351}" type="presParOf" srcId="{F36E6A3A-9A74-4503-B740-596D78763138}" destId="{599EC727-6C09-4D16-A16B-7258C1E092CE}" srcOrd="2" destOrd="0" presId="urn:microsoft.com/office/officeart/2005/8/layout/orgChart1"/>
    <dgm:cxn modelId="{2149C05A-3571-4B47-AEBC-B2C61CE32167}" type="presParOf" srcId="{F1FE3CFF-4E57-4DC1-AF4D-FD7A966ED75E}" destId="{E6576D09-3ADE-4860-B8A0-0FE964480B70}" srcOrd="2" destOrd="0" presId="urn:microsoft.com/office/officeart/2005/8/layout/orgChart1"/>
    <dgm:cxn modelId="{1B29F1F9-8180-4160-8554-85B08B19B398}" type="presParOf" srcId="{E890EBF0-8ABC-4A8B-A592-408E9CC23628}" destId="{0DD41A2A-94BE-4CF8-BD5C-1F2D5675E102}" srcOrd="10" destOrd="0" presId="urn:microsoft.com/office/officeart/2005/8/layout/orgChart1"/>
    <dgm:cxn modelId="{242E3654-938B-48A4-BBC2-6234FB20DEBC}" type="presParOf" srcId="{E890EBF0-8ABC-4A8B-A592-408E9CC23628}" destId="{1CE9BEED-03A2-4E9F-B108-648241AA9ECD}" srcOrd="11" destOrd="0" presId="urn:microsoft.com/office/officeart/2005/8/layout/orgChart1"/>
    <dgm:cxn modelId="{BC85F016-E98D-4560-8B15-9AD6F5DF8F60}" type="presParOf" srcId="{1CE9BEED-03A2-4E9F-B108-648241AA9ECD}" destId="{AEB67031-941B-4BD7-9922-6C69399D4CC5}" srcOrd="0" destOrd="0" presId="urn:microsoft.com/office/officeart/2005/8/layout/orgChart1"/>
    <dgm:cxn modelId="{56B7B438-B964-4BEF-A7A3-8792642F657B}" type="presParOf" srcId="{AEB67031-941B-4BD7-9922-6C69399D4CC5}" destId="{55EB8922-ACFD-4C66-ADC2-F0ECD3487AF5}" srcOrd="0" destOrd="0" presId="urn:microsoft.com/office/officeart/2005/8/layout/orgChart1"/>
    <dgm:cxn modelId="{92EB0DD4-3D10-47F9-A197-4CE9121EE5B9}" type="presParOf" srcId="{AEB67031-941B-4BD7-9922-6C69399D4CC5}" destId="{6C7EC876-770E-4066-AFAB-4CCA9F9BB5C0}" srcOrd="1" destOrd="0" presId="urn:microsoft.com/office/officeart/2005/8/layout/orgChart1"/>
    <dgm:cxn modelId="{531B5705-C292-42C1-A91B-EDB28B3D9733}" type="presParOf" srcId="{1CE9BEED-03A2-4E9F-B108-648241AA9ECD}" destId="{65542BF9-B480-46C7-B7E9-857EC9B80C7C}" srcOrd="1" destOrd="0" presId="urn:microsoft.com/office/officeart/2005/8/layout/orgChart1"/>
    <dgm:cxn modelId="{67C3815E-D3AA-4F3D-8108-EE6DC19F73D5}" type="presParOf" srcId="{1CE9BEED-03A2-4E9F-B108-648241AA9ECD}" destId="{A6520D20-A9E2-484F-8B29-D38AC0C5351F}" srcOrd="2" destOrd="0" presId="urn:microsoft.com/office/officeart/2005/8/layout/orgChart1"/>
    <dgm:cxn modelId="{F84A79B2-D26F-49AC-B557-A6158EE6F0A6}" type="presParOf" srcId="{E890EBF0-8ABC-4A8B-A592-408E9CC23628}" destId="{C5BFEAF2-6D28-4ACB-A2BB-B187FAE86CB3}" srcOrd="12" destOrd="0" presId="urn:microsoft.com/office/officeart/2005/8/layout/orgChart1"/>
    <dgm:cxn modelId="{B4C0D64B-E23D-4494-B656-22DD58405A31}" type="presParOf" srcId="{E890EBF0-8ABC-4A8B-A592-408E9CC23628}" destId="{03B4ED96-5321-430C-A93B-9B92A9C7A9A4}" srcOrd="13" destOrd="0" presId="urn:microsoft.com/office/officeart/2005/8/layout/orgChart1"/>
    <dgm:cxn modelId="{84EB1E61-6217-4A84-80B6-E74ED519B4A2}" type="presParOf" srcId="{03B4ED96-5321-430C-A93B-9B92A9C7A9A4}" destId="{896425E5-C00F-408D-BD5E-B8648F6EC659}" srcOrd="0" destOrd="0" presId="urn:microsoft.com/office/officeart/2005/8/layout/orgChart1"/>
    <dgm:cxn modelId="{B9E04C39-CEDC-4522-8DEA-511B2B5A18FA}" type="presParOf" srcId="{896425E5-C00F-408D-BD5E-B8648F6EC659}" destId="{702C2B1D-F2C1-4AF6-BE2E-2B484CACD0FA}" srcOrd="0" destOrd="0" presId="urn:microsoft.com/office/officeart/2005/8/layout/orgChart1"/>
    <dgm:cxn modelId="{AD0149CA-7657-4A74-A37F-949B8E33465D}" type="presParOf" srcId="{896425E5-C00F-408D-BD5E-B8648F6EC659}" destId="{8714509E-CB04-4316-8FA0-0EE044867F60}" srcOrd="1" destOrd="0" presId="urn:microsoft.com/office/officeart/2005/8/layout/orgChart1"/>
    <dgm:cxn modelId="{DC6977F8-2C1D-40A6-ACB4-5991D8464D0F}" type="presParOf" srcId="{03B4ED96-5321-430C-A93B-9B92A9C7A9A4}" destId="{F93EEEC9-2DDF-4E5C-95EB-972387A2E0CF}" srcOrd="1" destOrd="0" presId="urn:microsoft.com/office/officeart/2005/8/layout/orgChart1"/>
    <dgm:cxn modelId="{29F181B9-76ED-46EA-B847-2B3F7A59D4F7}" type="presParOf" srcId="{F93EEEC9-2DDF-4E5C-95EB-972387A2E0CF}" destId="{4374487F-68E1-43AC-BB72-238C457A7766}" srcOrd="0" destOrd="0" presId="urn:microsoft.com/office/officeart/2005/8/layout/orgChart1"/>
    <dgm:cxn modelId="{3E7EF354-2F2F-46FE-9298-74F212C49A29}" type="presParOf" srcId="{F93EEEC9-2DDF-4E5C-95EB-972387A2E0CF}" destId="{A7EDE9E3-B872-45F5-B55F-375C1D53AA5C}" srcOrd="1" destOrd="0" presId="urn:microsoft.com/office/officeart/2005/8/layout/orgChart1"/>
    <dgm:cxn modelId="{57CB1CF4-B07F-4A75-96E9-FFC2FE932E7B}" type="presParOf" srcId="{A7EDE9E3-B872-45F5-B55F-375C1D53AA5C}" destId="{793BF589-A35A-4B24-933E-BE75EE991CEA}" srcOrd="0" destOrd="0" presId="urn:microsoft.com/office/officeart/2005/8/layout/orgChart1"/>
    <dgm:cxn modelId="{4F955D2D-A100-4F49-A53D-2D619907D5EB}" type="presParOf" srcId="{793BF589-A35A-4B24-933E-BE75EE991CEA}" destId="{A781EEBA-C71F-4DC8-B27A-923E4B5D4BA7}" srcOrd="0" destOrd="0" presId="urn:microsoft.com/office/officeart/2005/8/layout/orgChart1"/>
    <dgm:cxn modelId="{1FC6DFC9-0399-4D57-8B33-23F3E3D43933}" type="presParOf" srcId="{793BF589-A35A-4B24-933E-BE75EE991CEA}" destId="{B7F9444E-A1FB-4925-B1CB-A6BCABDE7CB0}" srcOrd="1" destOrd="0" presId="urn:microsoft.com/office/officeart/2005/8/layout/orgChart1"/>
    <dgm:cxn modelId="{3681F913-0CD2-4B72-8622-290365809FD5}" type="presParOf" srcId="{A7EDE9E3-B872-45F5-B55F-375C1D53AA5C}" destId="{B5296D3A-04E0-48E8-826A-58726701F7AF}" srcOrd="1" destOrd="0" presId="urn:microsoft.com/office/officeart/2005/8/layout/orgChart1"/>
    <dgm:cxn modelId="{6BDD24EA-8263-4DB1-B2E7-548F506CFAB5}" type="presParOf" srcId="{A7EDE9E3-B872-45F5-B55F-375C1D53AA5C}" destId="{E0E352BC-E94F-41C3-84AE-920E4F8C66C6}" srcOrd="2" destOrd="0" presId="urn:microsoft.com/office/officeart/2005/8/layout/orgChart1"/>
    <dgm:cxn modelId="{A65AD175-3C01-4559-9014-44CF67E70C0D}" type="presParOf" srcId="{F93EEEC9-2DDF-4E5C-95EB-972387A2E0CF}" destId="{99BDBD2A-06DF-4BD9-BB41-D0464F4D6C08}" srcOrd="2" destOrd="0" presId="urn:microsoft.com/office/officeart/2005/8/layout/orgChart1"/>
    <dgm:cxn modelId="{D1C0D744-A3D8-48FF-80FA-06FD2690584D}" type="presParOf" srcId="{F93EEEC9-2DDF-4E5C-95EB-972387A2E0CF}" destId="{92F2705B-53B4-43E3-A14E-35738CB81F65}" srcOrd="3" destOrd="0" presId="urn:microsoft.com/office/officeart/2005/8/layout/orgChart1"/>
    <dgm:cxn modelId="{6CFE519D-FEBE-4010-8707-2A290EDB453E}" type="presParOf" srcId="{92F2705B-53B4-43E3-A14E-35738CB81F65}" destId="{BE200056-A72C-4AB1-BD6F-8A2EFA640F0C}" srcOrd="0" destOrd="0" presId="urn:microsoft.com/office/officeart/2005/8/layout/orgChart1"/>
    <dgm:cxn modelId="{B674ED3E-3C72-4DCE-BF3E-ECFF98569AF9}" type="presParOf" srcId="{BE200056-A72C-4AB1-BD6F-8A2EFA640F0C}" destId="{76294A5B-78DE-4AD3-876A-BF6FB535A3EA}" srcOrd="0" destOrd="0" presId="urn:microsoft.com/office/officeart/2005/8/layout/orgChart1"/>
    <dgm:cxn modelId="{9FFFD840-D62F-4226-907F-103FA50E50B1}" type="presParOf" srcId="{BE200056-A72C-4AB1-BD6F-8A2EFA640F0C}" destId="{5E6472BE-75C2-4F2A-AB01-DC1E663A2A72}" srcOrd="1" destOrd="0" presId="urn:microsoft.com/office/officeart/2005/8/layout/orgChart1"/>
    <dgm:cxn modelId="{09092C3E-BF6F-4100-8D18-EACDFFE2EE45}" type="presParOf" srcId="{92F2705B-53B4-43E3-A14E-35738CB81F65}" destId="{1BD81B91-43BB-49F9-9528-F0D457F31B99}" srcOrd="1" destOrd="0" presId="urn:microsoft.com/office/officeart/2005/8/layout/orgChart1"/>
    <dgm:cxn modelId="{39704449-1A19-4776-9361-6E9AB2679A2A}" type="presParOf" srcId="{92F2705B-53B4-43E3-A14E-35738CB81F65}" destId="{627E80E8-063C-4751-940C-93554BF620DD}" srcOrd="2" destOrd="0" presId="urn:microsoft.com/office/officeart/2005/8/layout/orgChart1"/>
    <dgm:cxn modelId="{9D793689-8DB4-479A-88BF-53373B20FEA8}" type="presParOf" srcId="{03B4ED96-5321-430C-A93B-9B92A9C7A9A4}" destId="{90FB65FA-3022-4655-95CA-6FD1B40A2576}" srcOrd="2" destOrd="0" presId="urn:microsoft.com/office/officeart/2005/8/layout/orgChart1"/>
    <dgm:cxn modelId="{437161C8-9053-4439-886B-A3E29DA6BFD1}" type="presParOf" srcId="{E890EBF0-8ABC-4A8B-A592-408E9CC23628}" destId="{90371E56-4A3D-4866-89C9-49A67FA8215E}" srcOrd="14" destOrd="0" presId="urn:microsoft.com/office/officeart/2005/8/layout/orgChart1"/>
    <dgm:cxn modelId="{D6E464FC-BE69-4C19-AE84-894E5E2B8A7E}" type="presParOf" srcId="{E890EBF0-8ABC-4A8B-A592-408E9CC23628}" destId="{A565BF11-3701-418E-8902-3AC1E55E5AA2}" srcOrd="15" destOrd="0" presId="urn:microsoft.com/office/officeart/2005/8/layout/orgChart1"/>
    <dgm:cxn modelId="{57C54B25-C3E8-4EE8-B564-6803C4CB79FA}" type="presParOf" srcId="{A565BF11-3701-418E-8902-3AC1E55E5AA2}" destId="{14965B2E-0CE5-4AD1-A862-704141A4C88B}" srcOrd="0" destOrd="0" presId="urn:microsoft.com/office/officeart/2005/8/layout/orgChart1"/>
    <dgm:cxn modelId="{07CF2DA9-B0B0-4B49-B421-D9E638292096}" type="presParOf" srcId="{14965B2E-0CE5-4AD1-A862-704141A4C88B}" destId="{62DFB81B-BB90-47AB-91DB-A8AF2AA24429}" srcOrd="0" destOrd="0" presId="urn:microsoft.com/office/officeart/2005/8/layout/orgChart1"/>
    <dgm:cxn modelId="{3105FEEA-5E98-4AC1-BF79-DCC22EDD3504}" type="presParOf" srcId="{14965B2E-0CE5-4AD1-A862-704141A4C88B}" destId="{C8F55A72-8BAC-4A1C-A6E2-D9BDD456E3D3}" srcOrd="1" destOrd="0" presId="urn:microsoft.com/office/officeart/2005/8/layout/orgChart1"/>
    <dgm:cxn modelId="{D98F0997-9C36-47DD-BDAD-D819AB7812E2}" type="presParOf" srcId="{A565BF11-3701-418E-8902-3AC1E55E5AA2}" destId="{BB427783-CF51-4141-B63E-234AA1E4F65E}" srcOrd="1" destOrd="0" presId="urn:microsoft.com/office/officeart/2005/8/layout/orgChart1"/>
    <dgm:cxn modelId="{20EA7809-8832-4A83-B2A9-D600218E3362}" type="presParOf" srcId="{BB427783-CF51-4141-B63E-234AA1E4F65E}" destId="{81BAE3E5-CF5D-470B-A075-DA3BEB3DECCD}" srcOrd="0" destOrd="0" presId="urn:microsoft.com/office/officeart/2005/8/layout/orgChart1"/>
    <dgm:cxn modelId="{8B840B72-C470-424C-9129-D8F5479B5372}" type="presParOf" srcId="{BB427783-CF51-4141-B63E-234AA1E4F65E}" destId="{9AA37C42-01AB-48A9-8B6D-E0021DB9B50D}" srcOrd="1" destOrd="0" presId="urn:microsoft.com/office/officeart/2005/8/layout/orgChart1"/>
    <dgm:cxn modelId="{73B20526-20CB-4489-93C1-4D2B15EF275C}" type="presParOf" srcId="{9AA37C42-01AB-48A9-8B6D-E0021DB9B50D}" destId="{D5EC24FC-6175-498E-9987-3C7D52C96876}" srcOrd="0" destOrd="0" presId="urn:microsoft.com/office/officeart/2005/8/layout/orgChart1"/>
    <dgm:cxn modelId="{808B6319-CCC7-4467-9EA0-46D505DD8C90}" type="presParOf" srcId="{D5EC24FC-6175-498E-9987-3C7D52C96876}" destId="{B7D7DBFB-9B20-4557-A791-EB0D68FCFB41}" srcOrd="0" destOrd="0" presId="urn:microsoft.com/office/officeart/2005/8/layout/orgChart1"/>
    <dgm:cxn modelId="{5E6A4ACE-99B9-4DA4-B473-FACC214810E0}" type="presParOf" srcId="{D5EC24FC-6175-498E-9987-3C7D52C96876}" destId="{3F4AFF77-8BDC-4B88-A7D2-B4EE7EEB72CD}" srcOrd="1" destOrd="0" presId="urn:microsoft.com/office/officeart/2005/8/layout/orgChart1"/>
    <dgm:cxn modelId="{0977585B-47DA-4F36-AC30-A10C85D3CBD4}" type="presParOf" srcId="{9AA37C42-01AB-48A9-8B6D-E0021DB9B50D}" destId="{EACDDBAF-3DC2-44E1-B35B-B62215B76170}" srcOrd="1" destOrd="0" presId="urn:microsoft.com/office/officeart/2005/8/layout/orgChart1"/>
    <dgm:cxn modelId="{CAAE83AD-EB61-44D3-9A69-2597DECA567A}" type="presParOf" srcId="{9AA37C42-01AB-48A9-8B6D-E0021DB9B50D}" destId="{674D92E3-A7FA-4AF3-9569-D4719F400A8D}" srcOrd="2" destOrd="0" presId="urn:microsoft.com/office/officeart/2005/8/layout/orgChart1"/>
    <dgm:cxn modelId="{71E2F243-E214-4476-B8B9-C44FFFA5C86F}" type="presParOf" srcId="{A565BF11-3701-418E-8902-3AC1E55E5AA2}" destId="{B3170B8D-9816-45E4-97E2-D28DB9CA04C8}" srcOrd="2" destOrd="0" presId="urn:microsoft.com/office/officeart/2005/8/layout/orgChart1"/>
    <dgm:cxn modelId="{37203A89-1E49-4F3A-A303-E16E71742B29}" type="presParOf" srcId="{E890EBF0-8ABC-4A8B-A592-408E9CC23628}" destId="{B158B6C3-AEEF-42EF-8DA2-0AEB72B22EBC}" srcOrd="16" destOrd="0" presId="urn:microsoft.com/office/officeart/2005/8/layout/orgChart1"/>
    <dgm:cxn modelId="{E98153B6-135B-4106-8D5B-C8DCD6280FB7}" type="presParOf" srcId="{E890EBF0-8ABC-4A8B-A592-408E9CC23628}" destId="{3FB18C27-0C9A-47F8-B78C-BECC2147E182}" srcOrd="17" destOrd="0" presId="urn:microsoft.com/office/officeart/2005/8/layout/orgChart1"/>
    <dgm:cxn modelId="{D0097B83-4FB1-4EEA-BD7E-E929C724F417}" type="presParOf" srcId="{3FB18C27-0C9A-47F8-B78C-BECC2147E182}" destId="{0C0ECEF4-72EE-455E-A721-968E63A87B36}" srcOrd="0" destOrd="0" presId="urn:microsoft.com/office/officeart/2005/8/layout/orgChart1"/>
    <dgm:cxn modelId="{2BF05155-3693-479A-AEBD-CFAACA5CEEFE}" type="presParOf" srcId="{0C0ECEF4-72EE-455E-A721-968E63A87B36}" destId="{C842A366-82AF-48D6-A04C-1CD28A9F9BF7}" srcOrd="0" destOrd="0" presId="urn:microsoft.com/office/officeart/2005/8/layout/orgChart1"/>
    <dgm:cxn modelId="{90D2E12B-A0C1-4612-9FF3-E07583507F70}" type="presParOf" srcId="{0C0ECEF4-72EE-455E-A721-968E63A87B36}" destId="{D60B50FD-0B51-4FE9-B851-515B59FC1E8D}" srcOrd="1" destOrd="0" presId="urn:microsoft.com/office/officeart/2005/8/layout/orgChart1"/>
    <dgm:cxn modelId="{94A39D98-75CF-4660-B77C-FBC81491FD12}" type="presParOf" srcId="{3FB18C27-0C9A-47F8-B78C-BECC2147E182}" destId="{E3BA6CDF-CD6A-477E-BDDF-FB7AEFBE6461}" srcOrd="1" destOrd="0" presId="urn:microsoft.com/office/officeart/2005/8/layout/orgChart1"/>
    <dgm:cxn modelId="{1DA1B287-36AB-49E8-BF51-87272B565528}" type="presParOf" srcId="{3FB18C27-0C9A-47F8-B78C-BECC2147E182}" destId="{3A3719A3-D600-46D2-9CEE-50FE97DC8D73}" srcOrd="2" destOrd="0" presId="urn:microsoft.com/office/officeart/2005/8/layout/orgChart1"/>
    <dgm:cxn modelId="{1E007E6A-C1AA-4E9E-BB1C-27AE7C1FBCA9}" type="presParOf" srcId="{E890EBF0-8ABC-4A8B-A592-408E9CC23628}" destId="{57F8BC40-0DC0-4F9F-A784-FFE17214F0A7}" srcOrd="18" destOrd="0" presId="urn:microsoft.com/office/officeart/2005/8/layout/orgChart1"/>
    <dgm:cxn modelId="{E9327C6F-8399-48D9-929E-2D7545F0EFB2}" type="presParOf" srcId="{E890EBF0-8ABC-4A8B-A592-408E9CC23628}" destId="{164741BB-16A7-4C70-8AF3-730F90860192}" srcOrd="19" destOrd="0" presId="urn:microsoft.com/office/officeart/2005/8/layout/orgChart1"/>
    <dgm:cxn modelId="{5C64C48B-BEDD-44DA-82C9-3B42110FBFC0}" type="presParOf" srcId="{164741BB-16A7-4C70-8AF3-730F90860192}" destId="{D31B1872-83AE-4FD8-9CA4-2E8BBD300011}" srcOrd="0" destOrd="0" presId="urn:microsoft.com/office/officeart/2005/8/layout/orgChart1"/>
    <dgm:cxn modelId="{7487E979-DA90-4E29-AEE1-FBAC05FDE52D}" type="presParOf" srcId="{D31B1872-83AE-4FD8-9CA4-2E8BBD300011}" destId="{6F1ED04A-012B-41CC-AE72-C5F123AB1D0D}" srcOrd="0" destOrd="0" presId="urn:microsoft.com/office/officeart/2005/8/layout/orgChart1"/>
    <dgm:cxn modelId="{D156E01F-DEEF-4DB9-907C-B968F6613C52}" type="presParOf" srcId="{D31B1872-83AE-4FD8-9CA4-2E8BBD300011}" destId="{A4A6404E-2E4C-4C3D-8355-5458C84DC051}" srcOrd="1" destOrd="0" presId="urn:microsoft.com/office/officeart/2005/8/layout/orgChart1"/>
    <dgm:cxn modelId="{98FF50B9-15F2-434A-93EB-EC8D40B50C9A}" type="presParOf" srcId="{164741BB-16A7-4C70-8AF3-730F90860192}" destId="{82EDFCB3-02E4-4470-ACC7-AB416FD1D916}" srcOrd="1" destOrd="0" presId="urn:microsoft.com/office/officeart/2005/8/layout/orgChart1"/>
    <dgm:cxn modelId="{120333C9-87DA-48CA-BF37-F6C1F8A1249F}" type="presParOf" srcId="{82EDFCB3-02E4-4470-ACC7-AB416FD1D916}" destId="{162E4952-42AC-428D-9DCF-AE7556D98157}" srcOrd="0" destOrd="0" presId="urn:microsoft.com/office/officeart/2005/8/layout/orgChart1"/>
    <dgm:cxn modelId="{5041B85C-80A7-4F38-A845-3C1A0CAFC2AD}" type="presParOf" srcId="{82EDFCB3-02E4-4470-ACC7-AB416FD1D916}" destId="{EE6A4B2F-919D-4130-9434-BADA30BA2778}" srcOrd="1" destOrd="0" presId="urn:microsoft.com/office/officeart/2005/8/layout/orgChart1"/>
    <dgm:cxn modelId="{2E1682FB-E3AF-4514-8C13-DAFA631074AB}" type="presParOf" srcId="{EE6A4B2F-919D-4130-9434-BADA30BA2778}" destId="{EFEFDAEF-A8D9-47D5-9D41-9C3FE8D1B2FD}" srcOrd="0" destOrd="0" presId="urn:microsoft.com/office/officeart/2005/8/layout/orgChart1"/>
    <dgm:cxn modelId="{27CCA11C-239A-4C85-9CEA-FEABDA337F1A}" type="presParOf" srcId="{EFEFDAEF-A8D9-47D5-9D41-9C3FE8D1B2FD}" destId="{F0EA4306-C0ED-4583-9A62-D05866EA840B}" srcOrd="0" destOrd="0" presId="urn:microsoft.com/office/officeart/2005/8/layout/orgChart1"/>
    <dgm:cxn modelId="{9F4E04D9-6D1F-4A1B-9918-1E74A3BCEF4D}" type="presParOf" srcId="{EFEFDAEF-A8D9-47D5-9D41-9C3FE8D1B2FD}" destId="{507ADE64-CD66-4C3B-9531-A211555559A6}" srcOrd="1" destOrd="0" presId="urn:microsoft.com/office/officeart/2005/8/layout/orgChart1"/>
    <dgm:cxn modelId="{5F455454-5FA2-4CBD-92DB-85354E923E0F}" type="presParOf" srcId="{EE6A4B2F-919D-4130-9434-BADA30BA2778}" destId="{EBE128A2-AA3D-46A7-AC3C-AEE77D6B914E}" srcOrd="1" destOrd="0" presId="urn:microsoft.com/office/officeart/2005/8/layout/orgChart1"/>
    <dgm:cxn modelId="{E240CB5F-069C-4CE0-8509-2CF4E3D2A577}" type="presParOf" srcId="{EE6A4B2F-919D-4130-9434-BADA30BA2778}" destId="{641557E7-7C95-413E-ABF1-D0C106253B6E}" srcOrd="2" destOrd="0" presId="urn:microsoft.com/office/officeart/2005/8/layout/orgChart1"/>
    <dgm:cxn modelId="{7851851C-F6AC-4169-A5C3-50BD785FEFE4}" type="presParOf" srcId="{164741BB-16A7-4C70-8AF3-730F90860192}" destId="{5361350F-F66F-404B-B653-685CB3EDAA01}" srcOrd="2" destOrd="0" presId="urn:microsoft.com/office/officeart/2005/8/layout/orgChart1"/>
    <dgm:cxn modelId="{DC020AAE-921C-4599-B98D-DEF256E3B814}" type="presParOf" srcId="{E890EBF0-8ABC-4A8B-A592-408E9CC23628}" destId="{C03B9EC0-8D04-4C70-9D55-B448CE37D8A0}" srcOrd="20" destOrd="0" presId="urn:microsoft.com/office/officeart/2005/8/layout/orgChart1"/>
    <dgm:cxn modelId="{96192530-121D-4229-925C-2BC862228568}" type="presParOf" srcId="{E890EBF0-8ABC-4A8B-A592-408E9CC23628}" destId="{472A7935-952C-4B3F-9911-3EE3E930C993}" srcOrd="21" destOrd="0" presId="urn:microsoft.com/office/officeart/2005/8/layout/orgChart1"/>
    <dgm:cxn modelId="{99D3C1C8-713F-4AF7-A8D9-0FC4B503EE38}" type="presParOf" srcId="{472A7935-952C-4B3F-9911-3EE3E930C993}" destId="{BE0EBA57-15B8-47A5-9F6A-AC09606FC93D}" srcOrd="0" destOrd="0" presId="urn:microsoft.com/office/officeart/2005/8/layout/orgChart1"/>
    <dgm:cxn modelId="{932A1664-F26B-4318-BDDC-D2F2CAC5FFE5}" type="presParOf" srcId="{BE0EBA57-15B8-47A5-9F6A-AC09606FC93D}" destId="{E745F9D2-AF6F-4F62-BACD-B7C0BCCD9D27}" srcOrd="0" destOrd="0" presId="urn:microsoft.com/office/officeart/2005/8/layout/orgChart1"/>
    <dgm:cxn modelId="{CD1DDA9E-1039-476E-93E1-9B45FE8F3B89}" type="presParOf" srcId="{BE0EBA57-15B8-47A5-9F6A-AC09606FC93D}" destId="{A86E0A8F-B802-4B69-9DF5-B62D956CF812}" srcOrd="1" destOrd="0" presId="urn:microsoft.com/office/officeart/2005/8/layout/orgChart1"/>
    <dgm:cxn modelId="{3A31B3A1-C61A-4B89-B996-D7871F7B1558}" type="presParOf" srcId="{472A7935-952C-4B3F-9911-3EE3E930C993}" destId="{9190EF61-9E61-4510-ACE3-C830B8819A37}" srcOrd="1" destOrd="0" presId="urn:microsoft.com/office/officeart/2005/8/layout/orgChart1"/>
    <dgm:cxn modelId="{ACB505A3-357A-4FBD-8659-41EC1485779E}" type="presParOf" srcId="{472A7935-952C-4B3F-9911-3EE3E930C993}" destId="{B31A1117-C8BA-41B0-9F57-948AFF7B5B05}" srcOrd="2" destOrd="0" presId="urn:microsoft.com/office/officeart/2005/8/layout/orgChart1"/>
    <dgm:cxn modelId="{A09EC805-3911-4EC9-8430-8646C920015D}" type="presParOf" srcId="{B5EA166B-578C-4A44-9543-B5EFAD0956F8}" destId="{8EF3596F-B628-421F-BA99-B63FAD19798C}" srcOrd="2" destOrd="0" presId="urn:microsoft.com/office/officeart/2005/8/layout/orgChart1"/>
    <dgm:cxn modelId="{EDD92437-C1B3-4957-A437-607835256F1A}" type="presParOf" srcId="{8EF3596F-B628-421F-BA99-B63FAD19798C}" destId="{DE12B7D6-10B3-4E05-9F9E-7511CA71D5D0}" srcOrd="0" destOrd="0" presId="urn:microsoft.com/office/officeart/2005/8/layout/orgChart1"/>
    <dgm:cxn modelId="{FAD9889C-FD66-499F-9587-D1AD548E6B41}" type="presParOf" srcId="{8EF3596F-B628-421F-BA99-B63FAD19798C}" destId="{F3CBFC0E-7B6A-4AE3-B364-6F42A3188254}" srcOrd="1" destOrd="0" presId="urn:microsoft.com/office/officeart/2005/8/layout/orgChart1"/>
    <dgm:cxn modelId="{EE36E219-66D1-4EE9-89A6-F3259F2802FB}" type="presParOf" srcId="{F3CBFC0E-7B6A-4AE3-B364-6F42A3188254}" destId="{D0B6FE2D-3AD6-46D6-8930-854082E14DFD}" srcOrd="0" destOrd="0" presId="urn:microsoft.com/office/officeart/2005/8/layout/orgChart1"/>
    <dgm:cxn modelId="{F2402070-EA32-4E80-BC81-207ABB848484}" type="presParOf" srcId="{D0B6FE2D-3AD6-46D6-8930-854082E14DFD}" destId="{ABD898CF-0A02-4CC6-BCAF-219066E18F8D}" srcOrd="0" destOrd="0" presId="urn:microsoft.com/office/officeart/2005/8/layout/orgChart1"/>
    <dgm:cxn modelId="{D92C03D9-28ED-4EE5-82C1-410D68EF6F8B}" type="presParOf" srcId="{D0B6FE2D-3AD6-46D6-8930-854082E14DFD}" destId="{4162F39D-EC37-4A4D-B281-35E66212E719}" srcOrd="1" destOrd="0" presId="urn:microsoft.com/office/officeart/2005/8/layout/orgChart1"/>
    <dgm:cxn modelId="{0E588EA0-BE34-4AD2-80E9-B3EC7DB1DE08}" type="presParOf" srcId="{F3CBFC0E-7B6A-4AE3-B364-6F42A3188254}" destId="{9799E689-34A2-4234-9AA0-902C8AC342FF}" srcOrd="1" destOrd="0" presId="urn:microsoft.com/office/officeart/2005/8/layout/orgChart1"/>
    <dgm:cxn modelId="{0BCF1ADA-5EF5-4F23-BA7F-23477B4B16F1}" type="presParOf" srcId="{F3CBFC0E-7B6A-4AE3-B364-6F42A3188254}" destId="{C708AD2A-F58B-4F28-8532-3AB12486AB17}" srcOrd="2" destOrd="0" presId="urn:microsoft.com/office/officeart/2005/8/layout/orgChart1"/>
    <dgm:cxn modelId="{5BF845D2-A901-463B-BDF0-4C3D40F8823E}" type="presParOf" srcId="{8EF3596F-B628-421F-BA99-B63FAD19798C}" destId="{35F39C33-EDBA-42A5-BA73-9C4244DE2B04}" srcOrd="2" destOrd="0" presId="urn:microsoft.com/office/officeart/2005/8/layout/orgChart1"/>
    <dgm:cxn modelId="{8E6CDD08-D06A-4248-88F2-F138319F4D7A}" type="presParOf" srcId="{8EF3596F-B628-421F-BA99-B63FAD19798C}" destId="{C3068A7A-6078-4370-A3E5-13237BBE9CB1}" srcOrd="3" destOrd="0" presId="urn:microsoft.com/office/officeart/2005/8/layout/orgChart1"/>
    <dgm:cxn modelId="{46F05DAE-E62A-4503-B6A9-F2777D71D7A8}" type="presParOf" srcId="{C3068A7A-6078-4370-A3E5-13237BBE9CB1}" destId="{D100E5DD-F5D5-4621-B2D0-C67F4AB50B2C}" srcOrd="0" destOrd="0" presId="urn:microsoft.com/office/officeart/2005/8/layout/orgChart1"/>
    <dgm:cxn modelId="{80D44804-D80C-4FBC-A1CC-436FBA375D24}" type="presParOf" srcId="{D100E5DD-F5D5-4621-B2D0-C67F4AB50B2C}" destId="{9649088C-EAC6-465F-9E35-CF77E5B91678}" srcOrd="0" destOrd="0" presId="urn:microsoft.com/office/officeart/2005/8/layout/orgChart1"/>
    <dgm:cxn modelId="{18AE1DA5-F556-4001-803B-41C8E982A32A}" type="presParOf" srcId="{D100E5DD-F5D5-4621-B2D0-C67F4AB50B2C}" destId="{3C1F1E26-7689-4A1E-9127-E977864AD326}" srcOrd="1" destOrd="0" presId="urn:microsoft.com/office/officeart/2005/8/layout/orgChart1"/>
    <dgm:cxn modelId="{70420A4E-2447-43C7-99F6-C7E7B33C345E}" type="presParOf" srcId="{C3068A7A-6078-4370-A3E5-13237BBE9CB1}" destId="{29B4E436-AD5D-4629-9F1E-970D5C714489}" srcOrd="1" destOrd="0" presId="urn:microsoft.com/office/officeart/2005/8/layout/orgChart1"/>
    <dgm:cxn modelId="{FF589484-A358-4CD4-80F2-93FB78E7D680}" type="presParOf" srcId="{C3068A7A-6078-4370-A3E5-13237BBE9CB1}" destId="{74BD8F5D-BCAF-4D07-BDF5-5BC018258DEA}" srcOrd="2" destOrd="0" presId="urn:microsoft.com/office/officeart/2005/8/layout/orgChart1"/>
    <dgm:cxn modelId="{65B381B4-4463-4CF5-B408-4DE355ACD22E}" type="presParOf" srcId="{8EF3596F-B628-421F-BA99-B63FAD19798C}" destId="{2F4820B3-4D86-4ABF-9B9D-A83855A8B688}" srcOrd="4" destOrd="0" presId="urn:microsoft.com/office/officeart/2005/8/layout/orgChart1"/>
    <dgm:cxn modelId="{188514A8-5B0E-44DB-AFAF-C9C5302BBCC3}" type="presParOf" srcId="{8EF3596F-B628-421F-BA99-B63FAD19798C}" destId="{278A1207-E474-4FDD-81E4-EF6054E16764}" srcOrd="5" destOrd="0" presId="urn:microsoft.com/office/officeart/2005/8/layout/orgChart1"/>
    <dgm:cxn modelId="{D8F6A2C6-C9EC-4CE8-B8EB-7A89A0508750}" type="presParOf" srcId="{278A1207-E474-4FDD-81E4-EF6054E16764}" destId="{537D3CF8-1B15-404D-AA17-77B006039563}" srcOrd="0" destOrd="0" presId="urn:microsoft.com/office/officeart/2005/8/layout/orgChart1"/>
    <dgm:cxn modelId="{C6E4F5FE-18C9-4DFD-A2EB-88BAD15FA6FC}" type="presParOf" srcId="{537D3CF8-1B15-404D-AA17-77B006039563}" destId="{318E29AF-3C24-468C-AFC7-EEFF414F879A}" srcOrd="0" destOrd="0" presId="urn:microsoft.com/office/officeart/2005/8/layout/orgChart1"/>
    <dgm:cxn modelId="{F88F9141-DF15-436C-A390-3DA6DF583EB2}" type="presParOf" srcId="{537D3CF8-1B15-404D-AA17-77B006039563}" destId="{2F35B196-BC4B-4908-9E8E-2D8D0F36C585}" srcOrd="1" destOrd="0" presId="urn:microsoft.com/office/officeart/2005/8/layout/orgChart1"/>
    <dgm:cxn modelId="{287262BA-B122-4BB4-97B1-C95F07259ACF}" type="presParOf" srcId="{278A1207-E474-4FDD-81E4-EF6054E16764}" destId="{49A5C682-DB29-4AAF-BB10-9ABB54C95493}" srcOrd="1" destOrd="0" presId="urn:microsoft.com/office/officeart/2005/8/layout/orgChart1"/>
    <dgm:cxn modelId="{928CAED8-12F0-45C7-8F33-583E77CA38E9}" type="presParOf" srcId="{49A5C682-DB29-4AAF-BB10-9ABB54C95493}" destId="{067FFFA9-296C-45C7-B1F3-8B4E318E11BA}" srcOrd="0" destOrd="0" presId="urn:microsoft.com/office/officeart/2005/8/layout/orgChart1"/>
    <dgm:cxn modelId="{F2353172-31D1-4BFD-A147-B0B031CEE5D8}" type="presParOf" srcId="{49A5C682-DB29-4AAF-BB10-9ABB54C95493}" destId="{5F1AFC6B-8AC4-443A-A136-AA92864D9881}" srcOrd="1" destOrd="0" presId="urn:microsoft.com/office/officeart/2005/8/layout/orgChart1"/>
    <dgm:cxn modelId="{72B985C0-742C-4C79-BC48-9936D98DCF15}" type="presParOf" srcId="{5F1AFC6B-8AC4-443A-A136-AA92864D9881}" destId="{CBEAC9ED-39E2-4198-9522-9DD901C1866D}" srcOrd="0" destOrd="0" presId="urn:microsoft.com/office/officeart/2005/8/layout/orgChart1"/>
    <dgm:cxn modelId="{67DD6DD9-1890-4E1F-B135-55B76AFC4B0E}" type="presParOf" srcId="{CBEAC9ED-39E2-4198-9522-9DD901C1866D}" destId="{4CA97F2A-27AD-4A84-A6D9-45848C7B3A40}" srcOrd="0" destOrd="0" presId="urn:microsoft.com/office/officeart/2005/8/layout/orgChart1"/>
    <dgm:cxn modelId="{BE863BFA-6B15-47F8-A0E5-0F8BE47C4591}" type="presParOf" srcId="{CBEAC9ED-39E2-4198-9522-9DD901C1866D}" destId="{F2AEEA1F-A129-4508-B836-BAABDE2E4C8A}" srcOrd="1" destOrd="0" presId="urn:microsoft.com/office/officeart/2005/8/layout/orgChart1"/>
    <dgm:cxn modelId="{395E37BC-8DD4-4082-A201-42FA0D55979B}" type="presParOf" srcId="{5F1AFC6B-8AC4-443A-A136-AA92864D9881}" destId="{CE2D73A9-688D-410C-8731-EAD6DA2A1113}" srcOrd="1" destOrd="0" presId="urn:microsoft.com/office/officeart/2005/8/layout/orgChart1"/>
    <dgm:cxn modelId="{655EE82E-D412-4940-A677-D7B2400E1251}" type="presParOf" srcId="{5F1AFC6B-8AC4-443A-A136-AA92864D9881}" destId="{A3846D03-70E9-429A-B6D5-B2CBE079EEAD}" srcOrd="2" destOrd="0" presId="urn:microsoft.com/office/officeart/2005/8/layout/orgChart1"/>
    <dgm:cxn modelId="{5F892303-946C-4986-9A14-4EFDE6CEDCE1}" type="presParOf" srcId="{49A5C682-DB29-4AAF-BB10-9ABB54C95493}" destId="{B6E55732-B39B-4B8A-8194-6B6009260852}" srcOrd="2" destOrd="0" presId="urn:microsoft.com/office/officeart/2005/8/layout/orgChart1"/>
    <dgm:cxn modelId="{EB58C230-DE9E-468A-AA81-17334E28FB9F}" type="presParOf" srcId="{49A5C682-DB29-4AAF-BB10-9ABB54C95493}" destId="{F5A25847-C28D-4B6F-B43A-05765A1D66B3}" srcOrd="3" destOrd="0" presId="urn:microsoft.com/office/officeart/2005/8/layout/orgChart1"/>
    <dgm:cxn modelId="{58991D50-A2AF-48EE-B3E2-B756AA773FD7}" type="presParOf" srcId="{F5A25847-C28D-4B6F-B43A-05765A1D66B3}" destId="{1CB1B703-4F78-4036-926D-94593865E1C6}" srcOrd="0" destOrd="0" presId="urn:microsoft.com/office/officeart/2005/8/layout/orgChart1"/>
    <dgm:cxn modelId="{1255039A-6803-4101-9907-374600060A16}" type="presParOf" srcId="{1CB1B703-4F78-4036-926D-94593865E1C6}" destId="{413E7F62-764B-4B37-9429-207F05AA94A7}" srcOrd="0" destOrd="0" presId="urn:microsoft.com/office/officeart/2005/8/layout/orgChart1"/>
    <dgm:cxn modelId="{90D5C3A5-ED7A-4678-B2AD-8AB019FFAC4B}" type="presParOf" srcId="{1CB1B703-4F78-4036-926D-94593865E1C6}" destId="{687D7095-5E88-4261-8B36-86D426C6C8B1}" srcOrd="1" destOrd="0" presId="urn:microsoft.com/office/officeart/2005/8/layout/orgChart1"/>
    <dgm:cxn modelId="{4D81FDD3-F894-485E-AC65-EEE9ECB8ABCD}" type="presParOf" srcId="{F5A25847-C28D-4B6F-B43A-05765A1D66B3}" destId="{3D8931D7-1C20-4CBA-ABD6-2C954910FFC3}" srcOrd="1" destOrd="0" presId="urn:microsoft.com/office/officeart/2005/8/layout/orgChart1"/>
    <dgm:cxn modelId="{8E487217-FE4A-4515-BE1E-F731A6C970B3}" type="presParOf" srcId="{F5A25847-C28D-4B6F-B43A-05765A1D66B3}" destId="{269258F3-7847-41F2-B534-29F4808AF807}" srcOrd="2" destOrd="0" presId="urn:microsoft.com/office/officeart/2005/8/layout/orgChart1"/>
    <dgm:cxn modelId="{55A3EA68-5926-4E1B-9220-667BE0D562F2}" type="presParOf" srcId="{49A5C682-DB29-4AAF-BB10-9ABB54C95493}" destId="{F610DDFF-3880-43EC-8844-DD897384A447}" srcOrd="4" destOrd="0" presId="urn:microsoft.com/office/officeart/2005/8/layout/orgChart1"/>
    <dgm:cxn modelId="{6F6B15E6-F9FB-4A48-A594-D8A6913FD9E7}" type="presParOf" srcId="{49A5C682-DB29-4AAF-BB10-9ABB54C95493}" destId="{06D001AA-0B43-4909-BBB4-17B0B8FF500A}" srcOrd="5" destOrd="0" presId="urn:microsoft.com/office/officeart/2005/8/layout/orgChart1"/>
    <dgm:cxn modelId="{77CF0D83-89E1-4AB2-9530-C9E6519ABDB1}" type="presParOf" srcId="{06D001AA-0B43-4909-BBB4-17B0B8FF500A}" destId="{08D4E0EB-279B-4C75-B6CB-696F2C15F1BA}" srcOrd="0" destOrd="0" presId="urn:microsoft.com/office/officeart/2005/8/layout/orgChart1"/>
    <dgm:cxn modelId="{E7AFA8E1-66EA-4C4B-B320-B919D084E69B}" type="presParOf" srcId="{08D4E0EB-279B-4C75-B6CB-696F2C15F1BA}" destId="{3FA1B24A-9E06-465E-BF69-1ABB8AA0A482}" srcOrd="0" destOrd="0" presId="urn:microsoft.com/office/officeart/2005/8/layout/orgChart1"/>
    <dgm:cxn modelId="{7EB81942-15A1-46C6-B1A2-D88EC05DAFCA}" type="presParOf" srcId="{08D4E0EB-279B-4C75-B6CB-696F2C15F1BA}" destId="{CEE52557-8BD6-4974-8012-001BB546974B}" srcOrd="1" destOrd="0" presId="urn:microsoft.com/office/officeart/2005/8/layout/orgChart1"/>
    <dgm:cxn modelId="{190BD00A-684E-477D-B7EA-440EC9207D83}" type="presParOf" srcId="{06D001AA-0B43-4909-BBB4-17B0B8FF500A}" destId="{451E2146-C549-4837-BAB3-DAAB36285A20}" srcOrd="1" destOrd="0" presId="urn:microsoft.com/office/officeart/2005/8/layout/orgChart1"/>
    <dgm:cxn modelId="{470E1BC6-2718-46C7-A703-E4317BFF6B5D}" type="presParOf" srcId="{06D001AA-0B43-4909-BBB4-17B0B8FF500A}" destId="{3B669083-0E30-4212-B616-256B09760B5B}" srcOrd="2" destOrd="0" presId="urn:microsoft.com/office/officeart/2005/8/layout/orgChart1"/>
    <dgm:cxn modelId="{D4511361-221E-4C19-89AE-4B3CEDD62770}" type="presParOf" srcId="{49A5C682-DB29-4AAF-BB10-9ABB54C95493}" destId="{594A06AA-AD9F-4803-8959-A4E1B9307AAE}" srcOrd="6" destOrd="0" presId="urn:microsoft.com/office/officeart/2005/8/layout/orgChart1"/>
    <dgm:cxn modelId="{0E56FD6F-CF63-40BD-90E6-B74991E0961F}" type="presParOf" srcId="{49A5C682-DB29-4AAF-BB10-9ABB54C95493}" destId="{F075A4EB-A769-4F74-9860-81D7A07725B9}" srcOrd="7" destOrd="0" presId="urn:microsoft.com/office/officeart/2005/8/layout/orgChart1"/>
    <dgm:cxn modelId="{FD641F62-D447-4E45-B886-7F04553B3C4B}" type="presParOf" srcId="{F075A4EB-A769-4F74-9860-81D7A07725B9}" destId="{B3E4410F-5D98-48C2-AB0A-17C6CCC3DCBF}" srcOrd="0" destOrd="0" presId="urn:microsoft.com/office/officeart/2005/8/layout/orgChart1"/>
    <dgm:cxn modelId="{A9B658F2-5896-437B-94C1-5A40D1E16D9A}" type="presParOf" srcId="{B3E4410F-5D98-48C2-AB0A-17C6CCC3DCBF}" destId="{E78FE97A-AEB8-488F-B441-E4966B09638C}" srcOrd="0" destOrd="0" presId="urn:microsoft.com/office/officeart/2005/8/layout/orgChart1"/>
    <dgm:cxn modelId="{B5E383BD-4804-46EB-B1AC-12ACF673F548}" type="presParOf" srcId="{B3E4410F-5D98-48C2-AB0A-17C6CCC3DCBF}" destId="{D18D75E1-CEC1-4B3D-881B-3EC3D6A5B822}" srcOrd="1" destOrd="0" presId="urn:microsoft.com/office/officeart/2005/8/layout/orgChart1"/>
    <dgm:cxn modelId="{8FED3D5B-E63F-4E5A-B22F-273A2D00F2D3}" type="presParOf" srcId="{F075A4EB-A769-4F74-9860-81D7A07725B9}" destId="{DEA435CF-712F-4617-A50F-4A4A1BDEA177}" srcOrd="1" destOrd="0" presId="urn:microsoft.com/office/officeart/2005/8/layout/orgChart1"/>
    <dgm:cxn modelId="{F7A315C6-1972-4376-9F15-29B8719CA426}" type="presParOf" srcId="{F075A4EB-A769-4F74-9860-81D7A07725B9}" destId="{4105F8EB-7B28-4136-8679-0701C0DBB0FB}" srcOrd="2" destOrd="0" presId="urn:microsoft.com/office/officeart/2005/8/layout/orgChart1"/>
    <dgm:cxn modelId="{5C119134-8CB5-430E-9765-9F78105A6BB2}" type="presParOf" srcId="{278A1207-E474-4FDD-81E4-EF6054E16764}" destId="{A8536A2D-DBD6-4590-ABB8-BFFA716D8045}" srcOrd="2" destOrd="0" presId="urn:microsoft.com/office/officeart/2005/8/layout/orgChart1"/>
    <dgm:cxn modelId="{F2F4CC30-CF09-4024-B2CB-33E9AA0A0C0B}" type="presParOf" srcId="{8EF3596F-B628-421F-BA99-B63FAD19798C}" destId="{AE7AF0F6-AD44-429F-ADF8-FB7B2FECBFFE}" srcOrd="6" destOrd="0" presId="urn:microsoft.com/office/officeart/2005/8/layout/orgChart1"/>
    <dgm:cxn modelId="{2FB8A651-7245-4940-B908-92981FD431FE}" type="presParOf" srcId="{8EF3596F-B628-421F-BA99-B63FAD19798C}" destId="{EB1A728F-8C95-4F44-BFEA-65FC6AD675F0}" srcOrd="7" destOrd="0" presId="urn:microsoft.com/office/officeart/2005/8/layout/orgChart1"/>
    <dgm:cxn modelId="{1DF3EEAA-4DF2-438E-9C7A-DB39D45B950A}" type="presParOf" srcId="{EB1A728F-8C95-4F44-BFEA-65FC6AD675F0}" destId="{0337563E-4240-4626-9A12-F160F0FC4ACC}" srcOrd="0" destOrd="0" presId="urn:microsoft.com/office/officeart/2005/8/layout/orgChart1"/>
    <dgm:cxn modelId="{A1D774D9-2275-44C8-A16A-6CCC3E991A80}" type="presParOf" srcId="{0337563E-4240-4626-9A12-F160F0FC4ACC}" destId="{0B26AC57-9D75-4A87-82A8-8DF45A679ED4}" srcOrd="0" destOrd="0" presId="urn:microsoft.com/office/officeart/2005/8/layout/orgChart1"/>
    <dgm:cxn modelId="{E10390B8-CCE1-4C5E-85C6-F7F30DEFE910}" type="presParOf" srcId="{0337563E-4240-4626-9A12-F160F0FC4ACC}" destId="{1D66B9F6-A5ED-49F9-803A-D19BB2595861}" srcOrd="1" destOrd="0" presId="urn:microsoft.com/office/officeart/2005/8/layout/orgChart1"/>
    <dgm:cxn modelId="{8E4493AA-BBE1-4EF5-8562-188B75EFE2ED}" type="presParOf" srcId="{EB1A728F-8C95-4F44-BFEA-65FC6AD675F0}" destId="{370126C7-090F-4872-A40F-C1E362419298}" srcOrd="1" destOrd="0" presId="urn:microsoft.com/office/officeart/2005/8/layout/orgChart1"/>
    <dgm:cxn modelId="{FA9602C4-8E50-43EC-8D2C-455C7C803143}" type="presParOf" srcId="{EB1A728F-8C95-4F44-BFEA-65FC6AD675F0}" destId="{6A2086F5-4A0D-4537-9735-3985A42FF79A}" srcOrd="2" destOrd="0" presId="urn:microsoft.com/office/officeart/2005/8/layout/orgChart1"/>
    <dgm:cxn modelId="{4BCC315F-FB5D-4BEF-9833-3390946075CE}" type="presParOf" srcId="{8EF3596F-B628-421F-BA99-B63FAD19798C}" destId="{1991C8C4-41D5-41B4-9062-35D6EFFA8AA6}" srcOrd="8" destOrd="0" presId="urn:microsoft.com/office/officeart/2005/8/layout/orgChart1"/>
    <dgm:cxn modelId="{A9A50841-A05F-4335-A5B1-03BE263C9548}" type="presParOf" srcId="{8EF3596F-B628-421F-BA99-B63FAD19798C}" destId="{22E5D5AC-BEB5-4147-8CE3-032F2D31B7D7}" srcOrd="9" destOrd="0" presId="urn:microsoft.com/office/officeart/2005/8/layout/orgChart1"/>
    <dgm:cxn modelId="{B9A0C974-D6F8-4DC6-9EF1-022CE4CFD269}" type="presParOf" srcId="{22E5D5AC-BEB5-4147-8CE3-032F2D31B7D7}" destId="{F301FD75-A442-4A6D-8B89-AF76D93243DA}" srcOrd="0" destOrd="0" presId="urn:microsoft.com/office/officeart/2005/8/layout/orgChart1"/>
    <dgm:cxn modelId="{A34F1E6D-8497-48FA-9DA7-B8667B7679FC}" type="presParOf" srcId="{F301FD75-A442-4A6D-8B89-AF76D93243DA}" destId="{3706427D-4603-4A50-9A4D-0A28F791294E}" srcOrd="0" destOrd="0" presId="urn:microsoft.com/office/officeart/2005/8/layout/orgChart1"/>
    <dgm:cxn modelId="{B72DCFF8-2EE5-452D-9262-9FFDB0A234C9}" type="presParOf" srcId="{F301FD75-A442-4A6D-8B89-AF76D93243DA}" destId="{9EEB565B-7FC3-4FF8-957B-00500C8F212A}" srcOrd="1" destOrd="0" presId="urn:microsoft.com/office/officeart/2005/8/layout/orgChart1"/>
    <dgm:cxn modelId="{784D715D-C5C9-4FC7-AEE4-0C629A880851}" type="presParOf" srcId="{22E5D5AC-BEB5-4147-8CE3-032F2D31B7D7}" destId="{C6689F30-B084-40F0-AA13-2B42925DCBF6}" srcOrd="1" destOrd="0" presId="urn:microsoft.com/office/officeart/2005/8/layout/orgChart1"/>
    <dgm:cxn modelId="{D1614579-4A4E-4307-846E-6965E0B380BA}" type="presParOf" srcId="{C6689F30-B084-40F0-AA13-2B42925DCBF6}" destId="{521B2D60-D156-4C7C-98AB-AFB7012DA774}" srcOrd="0" destOrd="0" presId="urn:microsoft.com/office/officeart/2005/8/layout/orgChart1"/>
    <dgm:cxn modelId="{68A18C74-FF26-4915-B772-FA5C5A278DAF}" type="presParOf" srcId="{C6689F30-B084-40F0-AA13-2B42925DCBF6}" destId="{6BD49513-C03F-4EB2-A803-9BEBDFDEFA19}" srcOrd="1" destOrd="0" presId="urn:microsoft.com/office/officeart/2005/8/layout/orgChart1"/>
    <dgm:cxn modelId="{F0359D38-2C55-4C82-91BB-AA360A6B506C}" type="presParOf" srcId="{6BD49513-C03F-4EB2-A803-9BEBDFDEFA19}" destId="{C72B98C4-DFBE-4398-98D3-65F4DFE23B03}" srcOrd="0" destOrd="0" presId="urn:microsoft.com/office/officeart/2005/8/layout/orgChart1"/>
    <dgm:cxn modelId="{518F1C14-99A2-4844-9361-9C01345936FC}" type="presParOf" srcId="{C72B98C4-DFBE-4398-98D3-65F4DFE23B03}" destId="{4D358143-333E-49CA-8672-7522628AE6F1}" srcOrd="0" destOrd="0" presId="urn:microsoft.com/office/officeart/2005/8/layout/orgChart1"/>
    <dgm:cxn modelId="{1F977319-6F9D-4CFC-AF96-C9F43D042034}" type="presParOf" srcId="{C72B98C4-DFBE-4398-98D3-65F4DFE23B03}" destId="{195C2DD1-99EF-44C6-B4BD-B6CB1EBB4F2A}" srcOrd="1" destOrd="0" presId="urn:microsoft.com/office/officeart/2005/8/layout/orgChart1"/>
    <dgm:cxn modelId="{7575D6D9-050A-40DB-9E4D-6F7F640FD5A2}" type="presParOf" srcId="{6BD49513-C03F-4EB2-A803-9BEBDFDEFA19}" destId="{FDC116A1-F03D-49C6-BD42-9951E71BA5C2}" srcOrd="1" destOrd="0" presId="urn:microsoft.com/office/officeart/2005/8/layout/orgChart1"/>
    <dgm:cxn modelId="{0AAF2683-B810-4B88-8991-EED5D4A6F0DB}" type="presParOf" srcId="{6BD49513-C03F-4EB2-A803-9BEBDFDEFA19}" destId="{9CFD3F73-7FED-42F8-81D6-3355310989BA}" srcOrd="2" destOrd="0" presId="urn:microsoft.com/office/officeart/2005/8/layout/orgChart1"/>
    <dgm:cxn modelId="{1BAD9CD2-F11B-4909-ACA6-56EE4A8303BE}" type="presParOf" srcId="{22E5D5AC-BEB5-4147-8CE3-032F2D31B7D7}" destId="{52352620-7219-4715-86B2-74BB45D2CDDC}" srcOrd="2" destOrd="0" presId="urn:microsoft.com/office/officeart/2005/8/layout/orgChart1"/>
    <dgm:cxn modelId="{8E2C0669-BF85-47B2-9163-896135E34595}" type="presParOf" srcId="{8EF3596F-B628-421F-BA99-B63FAD19798C}" destId="{01832426-6BC2-4E47-BC51-010565556369}" srcOrd="10" destOrd="0" presId="urn:microsoft.com/office/officeart/2005/8/layout/orgChart1"/>
    <dgm:cxn modelId="{8CB64968-2CA2-425D-813B-A33F5D3004E6}" type="presParOf" srcId="{8EF3596F-B628-421F-BA99-B63FAD19798C}" destId="{68A7F93D-E6E3-40FA-82C0-36498098E845}" srcOrd="11" destOrd="0" presId="urn:microsoft.com/office/officeart/2005/8/layout/orgChart1"/>
    <dgm:cxn modelId="{6625F745-0BF3-4C13-A3F5-8A88905826A2}" type="presParOf" srcId="{68A7F93D-E6E3-40FA-82C0-36498098E845}" destId="{DABCE575-144A-4C22-8787-84846B4403F5}" srcOrd="0" destOrd="0" presId="urn:microsoft.com/office/officeart/2005/8/layout/orgChart1"/>
    <dgm:cxn modelId="{8ADCFCED-D9FC-43C7-8009-12E1ED0D1F18}" type="presParOf" srcId="{DABCE575-144A-4C22-8787-84846B4403F5}" destId="{E713A24F-55BD-4C6D-AFCE-18B0EB1C7E8D}" srcOrd="0" destOrd="0" presId="urn:microsoft.com/office/officeart/2005/8/layout/orgChart1"/>
    <dgm:cxn modelId="{69E91E19-8F68-436E-8DBE-1385C35E7B8B}" type="presParOf" srcId="{DABCE575-144A-4C22-8787-84846B4403F5}" destId="{1614EC01-09AA-4897-9649-3CECAE61FF30}" srcOrd="1" destOrd="0" presId="urn:microsoft.com/office/officeart/2005/8/layout/orgChart1"/>
    <dgm:cxn modelId="{97F94085-EF03-4D69-BE5E-F5044BC4F280}" type="presParOf" srcId="{68A7F93D-E6E3-40FA-82C0-36498098E845}" destId="{4EB6FB7F-F77F-4EEB-AD6C-DFB631D55E3C}" srcOrd="1" destOrd="0" presId="urn:microsoft.com/office/officeart/2005/8/layout/orgChart1"/>
    <dgm:cxn modelId="{6507DE32-1985-4FFD-A7A2-FF0FC59B8630}" type="presParOf" srcId="{68A7F93D-E6E3-40FA-82C0-36498098E845}" destId="{3C2524D5-4086-4779-AC0A-0AA6C5CBC868}" srcOrd="2" destOrd="0" presId="urn:microsoft.com/office/officeart/2005/8/layout/orgChart1"/>
    <dgm:cxn modelId="{537F6002-91F8-41A8-B1C6-4B9943195E1A}" type="presParOf" srcId="{8EF3596F-B628-421F-BA99-B63FAD19798C}" destId="{E50EB549-4A81-4431-AA70-B7847920CE34}" srcOrd="12" destOrd="0" presId="urn:microsoft.com/office/officeart/2005/8/layout/orgChart1"/>
    <dgm:cxn modelId="{57894DB9-8A75-4A23-BDBE-207F1ACA4B8C}" type="presParOf" srcId="{8EF3596F-B628-421F-BA99-B63FAD19798C}" destId="{CF164F47-23A8-408E-AE25-291F848BF0ED}" srcOrd="13" destOrd="0" presId="urn:microsoft.com/office/officeart/2005/8/layout/orgChart1"/>
    <dgm:cxn modelId="{C79AECFC-A79F-45C5-8CCF-C1D008271D2C}" type="presParOf" srcId="{CF164F47-23A8-408E-AE25-291F848BF0ED}" destId="{047E1C7E-FC88-41AB-A213-9E1A00DD58D2}" srcOrd="0" destOrd="0" presId="urn:microsoft.com/office/officeart/2005/8/layout/orgChart1"/>
    <dgm:cxn modelId="{4F464995-241F-4083-8560-CE988162DE1D}" type="presParOf" srcId="{047E1C7E-FC88-41AB-A213-9E1A00DD58D2}" destId="{4A58283D-F252-4131-A265-25308C22B900}" srcOrd="0" destOrd="0" presId="urn:microsoft.com/office/officeart/2005/8/layout/orgChart1"/>
    <dgm:cxn modelId="{18CB4EE9-F2B8-4E21-A627-7E8E7331506A}" type="presParOf" srcId="{047E1C7E-FC88-41AB-A213-9E1A00DD58D2}" destId="{D58E234A-8F0E-4BA4-8F72-06FA8D000BB5}" srcOrd="1" destOrd="0" presId="urn:microsoft.com/office/officeart/2005/8/layout/orgChart1"/>
    <dgm:cxn modelId="{DCE4315A-EB8B-4A57-AAE7-6DB61906E3A5}" type="presParOf" srcId="{CF164F47-23A8-408E-AE25-291F848BF0ED}" destId="{365F68B5-809B-45B7-A178-B60407E011B8}" srcOrd="1" destOrd="0" presId="urn:microsoft.com/office/officeart/2005/8/layout/orgChart1"/>
    <dgm:cxn modelId="{01B3B999-6D0D-4551-8ACA-C6357E521301}" type="presParOf" srcId="{365F68B5-809B-45B7-A178-B60407E011B8}" destId="{6ED4A797-055F-4EE8-B145-409A4F5C164C}" srcOrd="0" destOrd="0" presId="urn:microsoft.com/office/officeart/2005/8/layout/orgChart1"/>
    <dgm:cxn modelId="{33006D2F-BEA5-4340-B824-849D0FC061F2}" type="presParOf" srcId="{365F68B5-809B-45B7-A178-B60407E011B8}" destId="{419B5D30-2838-4AE2-BA96-0FBE373DCED6}" srcOrd="1" destOrd="0" presId="urn:microsoft.com/office/officeart/2005/8/layout/orgChart1"/>
    <dgm:cxn modelId="{C3BC1FB9-B41C-4CDE-BD46-7068FC82F841}" type="presParOf" srcId="{419B5D30-2838-4AE2-BA96-0FBE373DCED6}" destId="{A1180B10-3BA0-4B10-B9D1-ADF82552D82C}" srcOrd="0" destOrd="0" presId="urn:microsoft.com/office/officeart/2005/8/layout/orgChart1"/>
    <dgm:cxn modelId="{99134B66-9235-41DE-82F8-17BD1E70A248}" type="presParOf" srcId="{A1180B10-3BA0-4B10-B9D1-ADF82552D82C}" destId="{E8BDB14A-EB91-4BE2-8538-95B2B87CEA65}" srcOrd="0" destOrd="0" presId="urn:microsoft.com/office/officeart/2005/8/layout/orgChart1"/>
    <dgm:cxn modelId="{A2CF2A57-4B9E-432E-97DA-1520576097EA}" type="presParOf" srcId="{A1180B10-3BA0-4B10-B9D1-ADF82552D82C}" destId="{F23EB879-1B30-42BF-95A4-FD6000589F60}" srcOrd="1" destOrd="0" presId="urn:microsoft.com/office/officeart/2005/8/layout/orgChart1"/>
    <dgm:cxn modelId="{17ECB2E8-55E7-4AD8-9E90-990A13D468C0}" type="presParOf" srcId="{419B5D30-2838-4AE2-BA96-0FBE373DCED6}" destId="{26876635-62DD-444A-89ED-BD72500C17A5}" srcOrd="1" destOrd="0" presId="urn:microsoft.com/office/officeart/2005/8/layout/orgChart1"/>
    <dgm:cxn modelId="{6FADEF67-6DDE-4A5D-970E-47957B5A76DC}" type="presParOf" srcId="{419B5D30-2838-4AE2-BA96-0FBE373DCED6}" destId="{254EB98C-8069-4202-B399-53D6FF276F96}" srcOrd="2" destOrd="0" presId="urn:microsoft.com/office/officeart/2005/8/layout/orgChart1"/>
    <dgm:cxn modelId="{565F4264-2D98-47D1-B1AC-9385F97633A8}" type="presParOf" srcId="{365F68B5-809B-45B7-A178-B60407E011B8}" destId="{2BBA4576-34A1-4686-B9BA-BF1B606A3115}" srcOrd="2" destOrd="0" presId="urn:microsoft.com/office/officeart/2005/8/layout/orgChart1"/>
    <dgm:cxn modelId="{724FBA60-6659-4B7C-81E9-BF7BBA62B9BD}" type="presParOf" srcId="{365F68B5-809B-45B7-A178-B60407E011B8}" destId="{694E67F5-8822-4FF9-BF6C-B62CB2C78981}" srcOrd="3" destOrd="0" presId="urn:microsoft.com/office/officeart/2005/8/layout/orgChart1"/>
    <dgm:cxn modelId="{E6ACBC86-F0FB-4C3D-9386-629CF6B56127}" type="presParOf" srcId="{694E67F5-8822-4FF9-BF6C-B62CB2C78981}" destId="{1DCEA510-31D2-4D84-9F20-C46824CEEB55}" srcOrd="0" destOrd="0" presId="urn:microsoft.com/office/officeart/2005/8/layout/orgChart1"/>
    <dgm:cxn modelId="{0F70B7DF-C7F9-44A9-830B-29F57736BA5E}" type="presParOf" srcId="{1DCEA510-31D2-4D84-9F20-C46824CEEB55}" destId="{F3D52962-B30D-47CF-AA60-23CB576B9F4F}" srcOrd="0" destOrd="0" presId="urn:microsoft.com/office/officeart/2005/8/layout/orgChart1"/>
    <dgm:cxn modelId="{F0E3CB15-7D34-4982-97EE-F7F56D10B66C}" type="presParOf" srcId="{1DCEA510-31D2-4D84-9F20-C46824CEEB55}" destId="{FED8B775-AC04-47B9-A393-223743A9E204}" srcOrd="1" destOrd="0" presId="urn:microsoft.com/office/officeart/2005/8/layout/orgChart1"/>
    <dgm:cxn modelId="{32D1F84C-E7B8-47AA-B9D1-C7CF75A44C0C}" type="presParOf" srcId="{694E67F5-8822-4FF9-BF6C-B62CB2C78981}" destId="{A6DD8D37-6519-4760-B355-943E77E61D4C}" srcOrd="1" destOrd="0" presId="urn:microsoft.com/office/officeart/2005/8/layout/orgChart1"/>
    <dgm:cxn modelId="{954466FF-077D-4A9B-BAAD-42CEAE2B1435}" type="presParOf" srcId="{694E67F5-8822-4FF9-BF6C-B62CB2C78981}" destId="{2E3C767A-43E3-4302-982B-11D4056C5A91}" srcOrd="2" destOrd="0" presId="urn:microsoft.com/office/officeart/2005/8/layout/orgChart1"/>
    <dgm:cxn modelId="{7FA8DDD2-CF15-4F4F-8618-9C823F671A10}" type="presParOf" srcId="{CF164F47-23A8-408E-AE25-291F848BF0ED}" destId="{2E63C306-C4EB-4C90-9E52-C9437347EC1E}" srcOrd="2" destOrd="0" presId="urn:microsoft.com/office/officeart/2005/8/layout/orgChart1"/>
    <dgm:cxn modelId="{1A173B80-E591-47D5-824F-C3556884A224}" type="presParOf" srcId="{8EF3596F-B628-421F-BA99-B63FAD19798C}" destId="{1BCBCB9C-57DA-4B29-A891-139837A2D434}" srcOrd="14" destOrd="0" presId="urn:microsoft.com/office/officeart/2005/8/layout/orgChart1"/>
    <dgm:cxn modelId="{69A25072-13BB-44C5-B74D-AAED3FA90454}" type="presParOf" srcId="{8EF3596F-B628-421F-BA99-B63FAD19798C}" destId="{4F983CDD-14E6-4BAC-A985-9B2868E3EFAB}" srcOrd="15" destOrd="0" presId="urn:microsoft.com/office/officeart/2005/8/layout/orgChart1"/>
    <dgm:cxn modelId="{E329FCD4-4056-4A14-9664-39D756001024}" type="presParOf" srcId="{4F983CDD-14E6-4BAC-A985-9B2868E3EFAB}" destId="{EE572007-6012-4146-82ED-3C32D8806AD2}" srcOrd="0" destOrd="0" presId="urn:microsoft.com/office/officeart/2005/8/layout/orgChart1"/>
    <dgm:cxn modelId="{59069A5B-46A5-4FE6-9EDB-1DA9DE7DF585}" type="presParOf" srcId="{EE572007-6012-4146-82ED-3C32D8806AD2}" destId="{9A8EAEBB-7040-46DD-BADD-BBF8AB6742C0}" srcOrd="0" destOrd="0" presId="urn:microsoft.com/office/officeart/2005/8/layout/orgChart1"/>
    <dgm:cxn modelId="{A4592230-A1C8-4F3E-B8E3-B730AFEE1C85}" type="presParOf" srcId="{EE572007-6012-4146-82ED-3C32D8806AD2}" destId="{47DB4FCF-8124-4083-9A6A-9CD3A7254198}" srcOrd="1" destOrd="0" presId="urn:microsoft.com/office/officeart/2005/8/layout/orgChart1"/>
    <dgm:cxn modelId="{98D4230B-43B5-4EC5-AEF0-A96E1B732E56}" type="presParOf" srcId="{4F983CDD-14E6-4BAC-A985-9B2868E3EFAB}" destId="{2DE59FD5-C421-4963-94B2-6F3FDD2F0510}" srcOrd="1" destOrd="0" presId="urn:microsoft.com/office/officeart/2005/8/layout/orgChart1"/>
    <dgm:cxn modelId="{D57FAD3A-2150-47B9-AB2A-8716F2B49841}" type="presParOf" srcId="{4F983CDD-14E6-4BAC-A985-9B2868E3EFAB}" destId="{9DE9512F-4A11-4B87-BEF7-55F076EDE37C}" srcOrd="2" destOrd="0" presId="urn:microsoft.com/office/officeart/2005/8/layout/orgChart1"/>
    <dgm:cxn modelId="{0CE4B150-B550-46B3-826A-56BDCFF12D21}" type="presParOf" srcId="{8EF3596F-B628-421F-BA99-B63FAD19798C}" destId="{E5878D1A-AE25-42E0-AF58-B5E25727F44A}" srcOrd="16" destOrd="0" presId="urn:microsoft.com/office/officeart/2005/8/layout/orgChart1"/>
    <dgm:cxn modelId="{C1747E03-DB30-423C-90A4-92891EA49981}" type="presParOf" srcId="{8EF3596F-B628-421F-BA99-B63FAD19798C}" destId="{5C74DDDD-0A0A-4188-92F9-581487F6B770}" srcOrd="17" destOrd="0" presId="urn:microsoft.com/office/officeart/2005/8/layout/orgChart1"/>
    <dgm:cxn modelId="{4F8E4D6D-4E09-450A-B55D-6AE1D3A8CDF5}" type="presParOf" srcId="{5C74DDDD-0A0A-4188-92F9-581487F6B770}" destId="{DDFCB536-AE63-4212-B4D6-EA46671C6497}" srcOrd="0" destOrd="0" presId="urn:microsoft.com/office/officeart/2005/8/layout/orgChart1"/>
    <dgm:cxn modelId="{A4A378B6-8F80-4A25-B903-0905A9D79137}" type="presParOf" srcId="{DDFCB536-AE63-4212-B4D6-EA46671C6497}" destId="{BBF65233-5DDE-441C-A82C-34F1F1C71BA5}" srcOrd="0" destOrd="0" presId="urn:microsoft.com/office/officeart/2005/8/layout/orgChart1"/>
    <dgm:cxn modelId="{2CAE10AC-44DA-4D76-906F-66486999C458}" type="presParOf" srcId="{DDFCB536-AE63-4212-B4D6-EA46671C6497}" destId="{3081D98E-FD29-43E4-B843-434D0F23F51D}" srcOrd="1" destOrd="0" presId="urn:microsoft.com/office/officeart/2005/8/layout/orgChart1"/>
    <dgm:cxn modelId="{814A90D8-BCE0-468A-BD0E-52C8456220D2}" type="presParOf" srcId="{5C74DDDD-0A0A-4188-92F9-581487F6B770}" destId="{94C99B45-F846-4039-BBF5-B8B3E1D33F86}" srcOrd="1" destOrd="0" presId="urn:microsoft.com/office/officeart/2005/8/layout/orgChart1"/>
    <dgm:cxn modelId="{54A102C7-2340-4670-B44E-E79653BE1D8A}" type="presParOf" srcId="{5C74DDDD-0A0A-4188-92F9-581487F6B770}" destId="{F4B89587-BA16-4963-89F6-C7BFE0B145B8}" srcOrd="2" destOrd="0" presId="urn:microsoft.com/office/officeart/2005/8/layout/orgChart1"/>
    <dgm:cxn modelId="{E6D2A4E9-594F-477D-8515-788360B4534A}" type="presParOf" srcId="{8EF3596F-B628-421F-BA99-B63FAD19798C}" destId="{05AEAEB0-9BFD-4671-8261-6713093B3F4D}" srcOrd="18" destOrd="0" presId="urn:microsoft.com/office/officeart/2005/8/layout/orgChart1"/>
    <dgm:cxn modelId="{45F746D6-5A44-4475-A8F4-D922AC64CB2A}" type="presParOf" srcId="{8EF3596F-B628-421F-BA99-B63FAD19798C}" destId="{CE578FD3-7F72-4B1A-A3EB-1D65A3A14A01}" srcOrd="19" destOrd="0" presId="urn:microsoft.com/office/officeart/2005/8/layout/orgChart1"/>
    <dgm:cxn modelId="{321C0FB8-5918-4C9C-AC4D-91D7A26AF053}" type="presParOf" srcId="{CE578FD3-7F72-4B1A-A3EB-1D65A3A14A01}" destId="{EBE070E5-82E0-47E6-8734-CF24594E502B}" srcOrd="0" destOrd="0" presId="urn:microsoft.com/office/officeart/2005/8/layout/orgChart1"/>
    <dgm:cxn modelId="{263A7649-C250-40FD-AAE4-7C03C6839643}" type="presParOf" srcId="{EBE070E5-82E0-47E6-8734-CF24594E502B}" destId="{9C7B1233-66BA-4690-8A26-64BD75EC4D05}" srcOrd="0" destOrd="0" presId="urn:microsoft.com/office/officeart/2005/8/layout/orgChart1"/>
    <dgm:cxn modelId="{A4062216-8470-49E7-8371-7A58A671595F}" type="presParOf" srcId="{EBE070E5-82E0-47E6-8734-CF24594E502B}" destId="{7592C94C-7EFB-40E8-85C0-FCC0F884DCCA}" srcOrd="1" destOrd="0" presId="urn:microsoft.com/office/officeart/2005/8/layout/orgChart1"/>
    <dgm:cxn modelId="{844F8C38-5AA5-445A-B4E4-ADE75F29E674}" type="presParOf" srcId="{CE578FD3-7F72-4B1A-A3EB-1D65A3A14A01}" destId="{33C81E4D-FC69-43A9-B94D-C7D7A80DFCD2}" srcOrd="1" destOrd="0" presId="urn:microsoft.com/office/officeart/2005/8/layout/orgChart1"/>
    <dgm:cxn modelId="{5CF0A21E-35E8-4658-8F0B-526937D4D64A}" type="presParOf" srcId="{CE578FD3-7F72-4B1A-A3EB-1D65A3A14A01}" destId="{42054DC7-1634-492E-949E-A9D48805D308}" srcOrd="2" destOrd="0" presId="urn:microsoft.com/office/officeart/2005/8/layout/orgChart1"/>
    <dgm:cxn modelId="{421E3015-8CF6-4A3E-8E86-C9BF2011EDC7}" type="presParOf" srcId="{8EF3596F-B628-421F-BA99-B63FAD19798C}" destId="{7A579E34-DB47-4293-A0A2-8135479A7022}" srcOrd="20" destOrd="0" presId="urn:microsoft.com/office/officeart/2005/8/layout/orgChart1"/>
    <dgm:cxn modelId="{A0E8D834-5DD9-4D70-9F04-0B55BF665204}" type="presParOf" srcId="{8EF3596F-B628-421F-BA99-B63FAD19798C}" destId="{36A8715F-E5B1-4934-9D5C-BDF1ADEDEA23}" srcOrd="21" destOrd="0" presId="urn:microsoft.com/office/officeart/2005/8/layout/orgChart1"/>
    <dgm:cxn modelId="{7E2DAC49-E56F-44F9-8D4C-39847ED6A285}" type="presParOf" srcId="{36A8715F-E5B1-4934-9D5C-BDF1ADEDEA23}" destId="{2E814066-0E96-4058-A0A6-5725BD9A57DC}" srcOrd="0" destOrd="0" presId="urn:microsoft.com/office/officeart/2005/8/layout/orgChart1"/>
    <dgm:cxn modelId="{E19C65E1-58FC-4469-B086-18553267E363}" type="presParOf" srcId="{2E814066-0E96-4058-A0A6-5725BD9A57DC}" destId="{C2BF29C9-0D9D-4134-8128-D0119F156ABB}" srcOrd="0" destOrd="0" presId="urn:microsoft.com/office/officeart/2005/8/layout/orgChart1"/>
    <dgm:cxn modelId="{128FCE1B-5584-45DF-9DD0-132ED83EB431}" type="presParOf" srcId="{2E814066-0E96-4058-A0A6-5725BD9A57DC}" destId="{9040A11E-3A98-4240-94C8-B299509ED826}" srcOrd="1" destOrd="0" presId="urn:microsoft.com/office/officeart/2005/8/layout/orgChart1"/>
    <dgm:cxn modelId="{901E02B8-1A8E-4E93-B5C1-10B5969233B4}" type="presParOf" srcId="{36A8715F-E5B1-4934-9D5C-BDF1ADEDEA23}" destId="{428ED1ED-64CD-42A1-B3AD-2BFECC009350}" srcOrd="1" destOrd="0" presId="urn:microsoft.com/office/officeart/2005/8/layout/orgChart1"/>
    <dgm:cxn modelId="{34695E13-2DBC-4DDD-87EE-60062C9A55E2}" type="presParOf" srcId="{36A8715F-E5B1-4934-9D5C-BDF1ADEDEA23}" destId="{8B0E0437-A919-42B4-BFCC-C9BB744691D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35BD71-4BD6-4DF9-9D04-8012BC64CA6C}" type="doc">
      <dgm:prSet loTypeId="urn:microsoft.com/office/officeart/2005/8/layout/hierarchy3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349F9AC9-5D81-41D9-9DE1-021FC09DFB50}">
      <dgm:prSet phldrT="[Text]" custT="1"/>
      <dgm:spPr>
        <a:noFill/>
      </dgm:spPr>
      <dgm:t>
        <a:bodyPr/>
        <a:lstStyle/>
        <a:p>
          <a:pPr rtl="1"/>
          <a:r>
            <a:rPr lang="he-IL" sz="800" b="1" dirty="0" err="1"/>
            <a:t>וואלו</a:t>
          </a:r>
          <a:r>
            <a:rPr lang="he-IL" sz="800" b="1" dirty="0"/>
            <a:t> מבית מיטב בע"מ</a:t>
          </a:r>
        </a:p>
      </dgm:t>
    </dgm:pt>
    <dgm:pt modelId="{993C2B9F-7AD3-4441-8CF3-9292289FD337}" type="sibTrans" cxnId="{28223A40-A4B5-426F-8F55-A6F67EF27E4F}">
      <dgm:prSet/>
      <dgm:spPr/>
      <dgm:t>
        <a:bodyPr/>
        <a:lstStyle/>
        <a:p>
          <a:pPr rtl="1"/>
          <a:endParaRPr lang="he-IL" sz="800" b="1"/>
        </a:p>
      </dgm:t>
    </dgm:pt>
    <dgm:pt modelId="{038E1EF9-9963-4214-A793-3AA6D2AAA6C8}" type="parTrans" cxnId="{28223A40-A4B5-426F-8F55-A6F67EF27E4F}">
      <dgm:prSet custT="1"/>
      <dgm:spPr/>
      <dgm:t>
        <a:bodyPr/>
        <a:lstStyle/>
        <a:p>
          <a:pPr rtl="1"/>
          <a:endParaRPr lang="he-IL" sz="800" b="1"/>
        </a:p>
      </dgm:t>
    </dgm:pt>
    <dgm:pt modelId="{79652C2B-1101-42DE-9B12-F6372428551A}">
      <dgm:prSet custT="1"/>
      <dgm:spPr>
        <a:noFill/>
        <a:ln>
          <a:noFill/>
        </a:ln>
      </dgm:spPr>
      <dgm:t>
        <a:bodyPr/>
        <a:lstStyle/>
        <a:p>
          <a:pPr rtl="1"/>
          <a:endParaRPr lang="he-IL" sz="800" b="1" dirty="0"/>
        </a:p>
      </dgm:t>
    </dgm:pt>
    <dgm:pt modelId="{7FBB1D22-14F5-40BD-BC95-FB90969237F1}" type="parTrans" cxnId="{F540B592-E583-4BB2-95B0-DE77A17EADE1}">
      <dgm:prSet/>
      <dgm:spPr/>
      <dgm:t>
        <a:bodyPr/>
        <a:lstStyle/>
        <a:p>
          <a:pPr rtl="1"/>
          <a:endParaRPr lang="he-IL" sz="800" b="1"/>
        </a:p>
      </dgm:t>
    </dgm:pt>
    <dgm:pt modelId="{9FA0D9D5-BCDD-45D8-B12E-A95DD6CC6282}" type="sibTrans" cxnId="{F540B592-E583-4BB2-95B0-DE77A17EADE1}">
      <dgm:prSet/>
      <dgm:spPr/>
      <dgm:t>
        <a:bodyPr/>
        <a:lstStyle/>
        <a:p>
          <a:pPr rtl="1"/>
          <a:endParaRPr lang="he-IL" sz="800" b="1"/>
        </a:p>
      </dgm:t>
    </dgm:pt>
    <dgm:pt modelId="{49FD192F-D72B-41E4-9221-6007BE6F6A45}">
      <dgm:prSet custT="1"/>
      <dgm:spPr>
        <a:noFill/>
      </dgm:spPr>
      <dgm:t>
        <a:bodyPr/>
        <a:lstStyle/>
        <a:p>
          <a:pPr rtl="1"/>
          <a:r>
            <a:rPr lang="he-IL" sz="800" b="1" kern="1200" dirty="0" err="1"/>
            <a:t>וואלו</a:t>
          </a:r>
          <a:r>
            <a:rPr lang="he-IL" sz="800" b="1" kern="1200" dirty="0"/>
            <a:t> – השקעות ערך בע"מ</a:t>
          </a:r>
          <a:endParaRPr lang="he-IL" sz="8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12934845-9359-44E8-804D-473DE39CFFAE}" type="parTrans" cxnId="{08209194-AD78-4631-880F-917F941EEC62}">
      <dgm:prSet/>
      <dgm:spPr/>
      <dgm:t>
        <a:bodyPr/>
        <a:lstStyle/>
        <a:p>
          <a:pPr rtl="1"/>
          <a:endParaRPr lang="he-IL"/>
        </a:p>
      </dgm:t>
    </dgm:pt>
    <dgm:pt modelId="{B64E5589-1581-4414-AA0C-B785223D1D3F}" type="sibTrans" cxnId="{08209194-AD78-4631-880F-917F941EEC62}">
      <dgm:prSet/>
      <dgm:spPr/>
      <dgm:t>
        <a:bodyPr/>
        <a:lstStyle/>
        <a:p>
          <a:pPr rtl="1"/>
          <a:endParaRPr lang="he-IL"/>
        </a:p>
      </dgm:t>
    </dgm:pt>
    <dgm:pt modelId="{E5062270-EA29-41FD-8CB7-9988CA1AF554}">
      <dgm:prSet custT="1"/>
      <dgm:spPr>
        <a:noFill/>
      </dgm:spPr>
      <dgm:t>
        <a:bodyPr/>
        <a:lstStyle/>
        <a:p>
          <a:pPr rtl="1"/>
          <a:r>
            <a:rPr lang="he-IL" sz="800" b="1" dirty="0"/>
            <a:t>שותף משתתף </a:t>
          </a:r>
          <a:r>
            <a:rPr lang="he-IL" sz="800" b="1" dirty="0" err="1"/>
            <a:t>וואלו</a:t>
          </a:r>
          <a:r>
            <a:rPr lang="he-IL" sz="800" b="1" dirty="0"/>
            <a:t> מבית מיטב בע"מ</a:t>
          </a:r>
          <a:endParaRPr lang="he-IL" sz="800" dirty="0"/>
        </a:p>
      </dgm:t>
    </dgm:pt>
    <dgm:pt modelId="{8DD659A1-08E6-4C78-8FA0-2416F21DCDAA}" type="parTrans" cxnId="{3731C0E0-210A-4402-ACFE-23EAF93B5885}">
      <dgm:prSet/>
      <dgm:spPr/>
      <dgm:t>
        <a:bodyPr/>
        <a:lstStyle/>
        <a:p>
          <a:pPr rtl="1"/>
          <a:endParaRPr lang="he-IL"/>
        </a:p>
      </dgm:t>
    </dgm:pt>
    <dgm:pt modelId="{635D9AD0-5EBA-41D7-AEFD-B84CA5925AA1}" type="sibTrans" cxnId="{3731C0E0-210A-4402-ACFE-23EAF93B5885}">
      <dgm:prSet/>
      <dgm:spPr/>
      <dgm:t>
        <a:bodyPr/>
        <a:lstStyle/>
        <a:p>
          <a:pPr rtl="1"/>
          <a:endParaRPr lang="he-IL"/>
        </a:p>
      </dgm:t>
    </dgm:pt>
    <dgm:pt modelId="{D549C7F6-A3FC-442E-9A6F-229BB1E55CEB}" type="pres">
      <dgm:prSet presAssocID="{4235BD71-4BD6-4DF9-9D04-8012BC64CA6C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D5A095F-5D4D-4215-A75D-079BBA11E278}" type="pres">
      <dgm:prSet presAssocID="{79652C2B-1101-42DE-9B12-F6372428551A}" presName="root" presStyleCnt="0"/>
      <dgm:spPr/>
    </dgm:pt>
    <dgm:pt modelId="{B737CF47-5CF3-41E4-B0A4-2B45FF41BA85}" type="pres">
      <dgm:prSet presAssocID="{79652C2B-1101-42DE-9B12-F6372428551A}" presName="rootComposite" presStyleCnt="0"/>
      <dgm:spPr/>
    </dgm:pt>
    <dgm:pt modelId="{EE097C48-D42D-4E74-85D4-A990085DE50F}" type="pres">
      <dgm:prSet presAssocID="{79652C2B-1101-42DE-9B12-F6372428551A}" presName="rootText" presStyleLbl="node1" presStyleIdx="0" presStyleCnt="1" custFlipVert="1" custScaleX="61261" custScaleY="13379" custLinFactY="-40355" custLinFactNeighborX="18914" custLinFactNeighborY="-100000"/>
      <dgm:spPr>
        <a:prstGeom prst="rect">
          <a:avLst/>
        </a:prstGeom>
      </dgm:spPr>
    </dgm:pt>
    <dgm:pt modelId="{D016FE15-22FC-4E06-85F9-582E941F4078}" type="pres">
      <dgm:prSet presAssocID="{79652C2B-1101-42DE-9B12-F6372428551A}" presName="rootConnector" presStyleLbl="node1" presStyleIdx="0" presStyleCnt="1"/>
      <dgm:spPr/>
    </dgm:pt>
    <dgm:pt modelId="{F8FDC99F-8224-41F0-8C83-3693E516BD0A}" type="pres">
      <dgm:prSet presAssocID="{79652C2B-1101-42DE-9B12-F6372428551A}" presName="childShape" presStyleCnt="0"/>
      <dgm:spPr/>
    </dgm:pt>
    <dgm:pt modelId="{44363984-07EF-4096-AD9C-B78111D44896}" type="pres">
      <dgm:prSet presAssocID="{038E1EF9-9963-4214-A793-3AA6D2AAA6C8}" presName="Name13" presStyleLbl="parChTrans1D2" presStyleIdx="0" presStyleCnt="3"/>
      <dgm:spPr/>
    </dgm:pt>
    <dgm:pt modelId="{52742F03-CDD9-4C6B-BCAA-1B7F3D49B969}" type="pres">
      <dgm:prSet presAssocID="{349F9AC9-5D81-41D9-9DE1-021FC09DFB50}" presName="childText" presStyleLbl="bgAcc1" presStyleIdx="0" presStyleCnt="3" custScaleX="20255" custScaleY="24137" custLinFactY="100000" custLinFactNeighborX="47892" custLinFactNeighborY="117539">
        <dgm:presLayoutVars>
          <dgm:bulletEnabled val="1"/>
        </dgm:presLayoutVars>
      </dgm:prSet>
      <dgm:spPr>
        <a:prstGeom prst="rect">
          <a:avLst/>
        </a:prstGeom>
      </dgm:spPr>
    </dgm:pt>
    <dgm:pt modelId="{AD5C1A56-2874-4FC2-AFC7-B2DDBA96CDAB}" type="pres">
      <dgm:prSet presAssocID="{12934845-9359-44E8-804D-473DE39CFFAE}" presName="Name13" presStyleLbl="parChTrans1D2" presStyleIdx="1" presStyleCnt="3"/>
      <dgm:spPr/>
    </dgm:pt>
    <dgm:pt modelId="{1796E4DA-6D5A-4E30-96FE-72DCEDE7B717}" type="pres">
      <dgm:prSet presAssocID="{49FD192F-D72B-41E4-9221-6007BE6F6A45}" presName="childText" presStyleLbl="bgAcc1" presStyleIdx="1" presStyleCnt="3" custScaleX="31077" custScaleY="17335" custLinFactY="44001" custLinFactNeighborX="38583" custLinFactNeighborY="100000">
        <dgm:presLayoutVars>
          <dgm:bulletEnabled val="1"/>
        </dgm:presLayoutVars>
      </dgm:prSet>
      <dgm:spPr>
        <a:prstGeom prst="rect">
          <a:avLst/>
        </a:prstGeom>
      </dgm:spPr>
    </dgm:pt>
    <dgm:pt modelId="{0B2085D1-7447-42CA-A80D-CC5D379BD340}" type="pres">
      <dgm:prSet presAssocID="{8DD659A1-08E6-4C78-8FA0-2416F21DCDAA}" presName="Name13" presStyleLbl="parChTrans1D2" presStyleIdx="2" presStyleCnt="3"/>
      <dgm:spPr/>
    </dgm:pt>
    <dgm:pt modelId="{7315379A-33D6-459F-84F0-1CABBA5C02FA}" type="pres">
      <dgm:prSet presAssocID="{E5062270-EA29-41FD-8CB7-9988CA1AF554}" presName="childText" presStyleLbl="bgAcc1" presStyleIdx="2" presStyleCnt="3" custScaleX="28971" custScaleY="27842" custLinFactNeighborX="40375" custLinFactNeighborY="67377">
        <dgm:presLayoutVars>
          <dgm:bulletEnabled val="1"/>
        </dgm:presLayoutVars>
      </dgm:prSet>
      <dgm:spPr>
        <a:prstGeom prst="rect">
          <a:avLst/>
        </a:prstGeom>
      </dgm:spPr>
    </dgm:pt>
  </dgm:ptLst>
  <dgm:cxnLst>
    <dgm:cxn modelId="{9A4FF324-1AE1-4CC6-BDBF-75454439AE47}" type="presOf" srcId="{49FD192F-D72B-41E4-9221-6007BE6F6A45}" destId="{1796E4DA-6D5A-4E30-96FE-72DCEDE7B717}" srcOrd="0" destOrd="0" presId="urn:microsoft.com/office/officeart/2005/8/layout/hierarchy3"/>
    <dgm:cxn modelId="{4A2FA527-3BDB-490C-B58C-D89FE9FF55D8}" type="presOf" srcId="{4235BD71-4BD6-4DF9-9D04-8012BC64CA6C}" destId="{D549C7F6-A3FC-442E-9A6F-229BB1E55CEB}" srcOrd="0" destOrd="0" presId="urn:microsoft.com/office/officeart/2005/8/layout/hierarchy3"/>
    <dgm:cxn modelId="{5EA9292A-78D1-4A8E-84BD-0FFC466D21A9}" type="presOf" srcId="{12934845-9359-44E8-804D-473DE39CFFAE}" destId="{AD5C1A56-2874-4FC2-AFC7-B2DDBA96CDAB}" srcOrd="0" destOrd="0" presId="urn:microsoft.com/office/officeart/2005/8/layout/hierarchy3"/>
    <dgm:cxn modelId="{28223A40-A4B5-426F-8F55-A6F67EF27E4F}" srcId="{79652C2B-1101-42DE-9B12-F6372428551A}" destId="{349F9AC9-5D81-41D9-9DE1-021FC09DFB50}" srcOrd="0" destOrd="0" parTransId="{038E1EF9-9963-4214-A793-3AA6D2AAA6C8}" sibTransId="{993C2B9F-7AD3-4441-8CF3-9292289FD337}"/>
    <dgm:cxn modelId="{90A02E5F-ADF8-4F9D-824C-3374B5DA05B2}" type="presOf" srcId="{79652C2B-1101-42DE-9B12-F6372428551A}" destId="{D016FE15-22FC-4E06-85F9-582E941F4078}" srcOrd="1" destOrd="0" presId="urn:microsoft.com/office/officeart/2005/8/layout/hierarchy3"/>
    <dgm:cxn modelId="{30B88144-4171-42F5-B607-2E76A25C3143}" type="presOf" srcId="{79652C2B-1101-42DE-9B12-F6372428551A}" destId="{EE097C48-D42D-4E74-85D4-A990085DE50F}" srcOrd="0" destOrd="0" presId="urn:microsoft.com/office/officeart/2005/8/layout/hierarchy3"/>
    <dgm:cxn modelId="{2E6D464F-2A79-4F58-8B5A-F860C2888308}" type="presOf" srcId="{038E1EF9-9963-4214-A793-3AA6D2AAA6C8}" destId="{44363984-07EF-4096-AD9C-B78111D44896}" srcOrd="0" destOrd="0" presId="urn:microsoft.com/office/officeart/2005/8/layout/hierarchy3"/>
    <dgm:cxn modelId="{F540B592-E583-4BB2-95B0-DE77A17EADE1}" srcId="{4235BD71-4BD6-4DF9-9D04-8012BC64CA6C}" destId="{79652C2B-1101-42DE-9B12-F6372428551A}" srcOrd="0" destOrd="0" parTransId="{7FBB1D22-14F5-40BD-BC95-FB90969237F1}" sibTransId="{9FA0D9D5-BCDD-45D8-B12E-A95DD6CC6282}"/>
    <dgm:cxn modelId="{4A64F692-0B5A-4AC3-A3F8-9FB9D42C7DC3}" type="presOf" srcId="{349F9AC9-5D81-41D9-9DE1-021FC09DFB50}" destId="{52742F03-CDD9-4C6B-BCAA-1B7F3D49B969}" srcOrd="0" destOrd="0" presId="urn:microsoft.com/office/officeart/2005/8/layout/hierarchy3"/>
    <dgm:cxn modelId="{08209194-AD78-4631-880F-917F941EEC62}" srcId="{79652C2B-1101-42DE-9B12-F6372428551A}" destId="{49FD192F-D72B-41E4-9221-6007BE6F6A45}" srcOrd="1" destOrd="0" parTransId="{12934845-9359-44E8-804D-473DE39CFFAE}" sibTransId="{B64E5589-1581-4414-AA0C-B785223D1D3F}"/>
    <dgm:cxn modelId="{AB6AF1AF-EC52-494B-B6DC-DDB942EA3B15}" type="presOf" srcId="{E5062270-EA29-41FD-8CB7-9988CA1AF554}" destId="{7315379A-33D6-459F-84F0-1CABBA5C02FA}" srcOrd="0" destOrd="0" presId="urn:microsoft.com/office/officeart/2005/8/layout/hierarchy3"/>
    <dgm:cxn modelId="{3731C0E0-210A-4402-ACFE-23EAF93B5885}" srcId="{79652C2B-1101-42DE-9B12-F6372428551A}" destId="{E5062270-EA29-41FD-8CB7-9988CA1AF554}" srcOrd="2" destOrd="0" parTransId="{8DD659A1-08E6-4C78-8FA0-2416F21DCDAA}" sibTransId="{635D9AD0-5EBA-41D7-AEFD-B84CA5925AA1}"/>
    <dgm:cxn modelId="{0CF35EF2-1965-4C5C-845C-78C3960BB371}" type="presOf" srcId="{8DD659A1-08E6-4C78-8FA0-2416F21DCDAA}" destId="{0B2085D1-7447-42CA-A80D-CC5D379BD340}" srcOrd="0" destOrd="0" presId="urn:microsoft.com/office/officeart/2005/8/layout/hierarchy3"/>
    <dgm:cxn modelId="{50172711-A583-4258-A764-5D8A4EF466BA}" type="presParOf" srcId="{D549C7F6-A3FC-442E-9A6F-229BB1E55CEB}" destId="{CD5A095F-5D4D-4215-A75D-079BBA11E278}" srcOrd="0" destOrd="0" presId="urn:microsoft.com/office/officeart/2005/8/layout/hierarchy3"/>
    <dgm:cxn modelId="{88CDC613-EFFF-4B14-AE12-9ABAEB1B5288}" type="presParOf" srcId="{CD5A095F-5D4D-4215-A75D-079BBA11E278}" destId="{B737CF47-5CF3-41E4-B0A4-2B45FF41BA85}" srcOrd="0" destOrd="0" presId="urn:microsoft.com/office/officeart/2005/8/layout/hierarchy3"/>
    <dgm:cxn modelId="{09CC99F8-A50E-4866-BA80-304C463D63C1}" type="presParOf" srcId="{B737CF47-5CF3-41E4-B0A4-2B45FF41BA85}" destId="{EE097C48-D42D-4E74-85D4-A990085DE50F}" srcOrd="0" destOrd="0" presId="urn:microsoft.com/office/officeart/2005/8/layout/hierarchy3"/>
    <dgm:cxn modelId="{50C586FA-6325-4DAE-AB93-3F87EC0E4030}" type="presParOf" srcId="{B737CF47-5CF3-41E4-B0A4-2B45FF41BA85}" destId="{D016FE15-22FC-4E06-85F9-582E941F4078}" srcOrd="1" destOrd="0" presId="urn:microsoft.com/office/officeart/2005/8/layout/hierarchy3"/>
    <dgm:cxn modelId="{FFFE04C0-1AE2-4CB7-8C33-FB8172ACF923}" type="presParOf" srcId="{CD5A095F-5D4D-4215-A75D-079BBA11E278}" destId="{F8FDC99F-8224-41F0-8C83-3693E516BD0A}" srcOrd="1" destOrd="0" presId="urn:microsoft.com/office/officeart/2005/8/layout/hierarchy3"/>
    <dgm:cxn modelId="{F5A199AF-C1A6-40E0-9BE4-CD55521AE15C}" type="presParOf" srcId="{F8FDC99F-8224-41F0-8C83-3693E516BD0A}" destId="{44363984-07EF-4096-AD9C-B78111D44896}" srcOrd="0" destOrd="0" presId="urn:microsoft.com/office/officeart/2005/8/layout/hierarchy3"/>
    <dgm:cxn modelId="{364F3616-0816-4403-88D4-45ED918DD85A}" type="presParOf" srcId="{F8FDC99F-8224-41F0-8C83-3693E516BD0A}" destId="{52742F03-CDD9-4C6B-BCAA-1B7F3D49B969}" srcOrd="1" destOrd="0" presId="urn:microsoft.com/office/officeart/2005/8/layout/hierarchy3"/>
    <dgm:cxn modelId="{1DCFFEFC-D2B7-4EA6-BCFC-357340C0FE19}" type="presParOf" srcId="{F8FDC99F-8224-41F0-8C83-3693E516BD0A}" destId="{AD5C1A56-2874-4FC2-AFC7-B2DDBA96CDAB}" srcOrd="2" destOrd="0" presId="urn:microsoft.com/office/officeart/2005/8/layout/hierarchy3"/>
    <dgm:cxn modelId="{4EDE4A5D-46ED-4F06-B063-3582348B028A}" type="presParOf" srcId="{F8FDC99F-8224-41F0-8C83-3693E516BD0A}" destId="{1796E4DA-6D5A-4E30-96FE-72DCEDE7B717}" srcOrd="3" destOrd="0" presId="urn:microsoft.com/office/officeart/2005/8/layout/hierarchy3"/>
    <dgm:cxn modelId="{00D60BE6-1C85-442A-9803-6017A0272153}" type="presParOf" srcId="{F8FDC99F-8224-41F0-8C83-3693E516BD0A}" destId="{0B2085D1-7447-42CA-A80D-CC5D379BD340}" srcOrd="4" destOrd="0" presId="urn:microsoft.com/office/officeart/2005/8/layout/hierarchy3"/>
    <dgm:cxn modelId="{1D017512-1736-4685-B24C-D34A9604B3C3}" type="presParOf" srcId="{F8FDC99F-8224-41F0-8C83-3693E516BD0A}" destId="{7315379A-33D6-459F-84F0-1CABBA5C02FA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235BD71-4BD6-4DF9-9D04-8012BC64CA6C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pPr rtl="1"/>
          <a:endParaRPr lang="he-IL"/>
        </a:p>
      </dgm:t>
    </dgm:pt>
    <dgm:pt modelId="{349F9AC9-5D81-41D9-9DE1-021FC09DFB50}">
      <dgm:prSet phldrT="[Text]" custT="1"/>
      <dgm:spPr>
        <a:noFill/>
      </dgm:spPr>
      <dgm:t>
        <a:bodyPr/>
        <a:lstStyle/>
        <a:p>
          <a:pPr rtl="1"/>
          <a:r>
            <a:rPr lang="he-IL" sz="800" b="1" dirty="0"/>
            <a:t>מיטב קרנות נאמנות בע"מ</a:t>
          </a:r>
        </a:p>
      </dgm:t>
    </dgm:pt>
    <dgm:pt modelId="{993C2B9F-7AD3-4441-8CF3-9292289FD337}" type="sibTrans" cxnId="{28223A40-A4B5-426F-8F55-A6F67EF27E4F}">
      <dgm:prSet/>
      <dgm:spPr/>
      <dgm:t>
        <a:bodyPr/>
        <a:lstStyle/>
        <a:p>
          <a:pPr rtl="1"/>
          <a:endParaRPr lang="he-IL" sz="800" b="1"/>
        </a:p>
      </dgm:t>
    </dgm:pt>
    <dgm:pt modelId="{038E1EF9-9963-4214-A793-3AA6D2AAA6C8}" type="parTrans" cxnId="{28223A40-A4B5-426F-8F55-A6F67EF27E4F}">
      <dgm:prSet custT="1"/>
      <dgm:spPr/>
      <dgm:t>
        <a:bodyPr/>
        <a:lstStyle/>
        <a:p>
          <a:pPr rtl="1"/>
          <a:endParaRPr lang="he-IL" sz="800" b="1"/>
        </a:p>
      </dgm:t>
    </dgm:pt>
    <dgm:pt modelId="{79652C2B-1101-42DE-9B12-F6372428551A}">
      <dgm:prSet custT="1"/>
      <dgm:spPr/>
      <dgm:t>
        <a:bodyPr/>
        <a:lstStyle/>
        <a:p>
          <a:pPr rtl="1"/>
          <a:r>
            <a:rPr lang="he-IL" sz="800" b="1" dirty="0"/>
            <a:t>מיטב ניירות ערך והשקעות בע"מ</a:t>
          </a:r>
        </a:p>
      </dgm:t>
    </dgm:pt>
    <dgm:pt modelId="{7FBB1D22-14F5-40BD-BC95-FB90969237F1}" type="parTrans" cxnId="{F540B592-E583-4BB2-95B0-DE77A17EADE1}">
      <dgm:prSet/>
      <dgm:spPr/>
      <dgm:t>
        <a:bodyPr/>
        <a:lstStyle/>
        <a:p>
          <a:pPr rtl="1"/>
          <a:endParaRPr lang="he-IL" sz="800" b="1"/>
        </a:p>
      </dgm:t>
    </dgm:pt>
    <dgm:pt modelId="{9FA0D9D5-BCDD-45D8-B12E-A95DD6CC6282}" type="sibTrans" cxnId="{F540B592-E583-4BB2-95B0-DE77A17EADE1}">
      <dgm:prSet/>
      <dgm:spPr/>
      <dgm:t>
        <a:bodyPr/>
        <a:lstStyle/>
        <a:p>
          <a:pPr rtl="1"/>
          <a:endParaRPr lang="he-IL" sz="800" b="1"/>
        </a:p>
      </dgm:t>
    </dgm:pt>
    <dgm:pt modelId="{49FD192F-D72B-41E4-9221-6007BE6F6A45}">
      <dgm:prSet custT="1"/>
      <dgm:spPr>
        <a:noFill/>
      </dgm:spPr>
      <dgm:t>
        <a:bodyPr/>
        <a:lstStyle/>
        <a:p>
          <a:pPr rtl="1"/>
          <a:r>
            <a:rPr lang="he-IL" sz="8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תכלית מכשירים מורכבים בע"מ</a:t>
          </a:r>
        </a:p>
      </dgm:t>
    </dgm:pt>
    <dgm:pt modelId="{12934845-9359-44E8-804D-473DE39CFFAE}" type="parTrans" cxnId="{08209194-AD78-4631-880F-917F941EEC62}">
      <dgm:prSet/>
      <dgm:spPr/>
      <dgm:t>
        <a:bodyPr/>
        <a:lstStyle/>
        <a:p>
          <a:pPr rtl="1"/>
          <a:endParaRPr lang="he-IL" sz="800" b="1"/>
        </a:p>
      </dgm:t>
    </dgm:pt>
    <dgm:pt modelId="{B64E5589-1581-4414-AA0C-B785223D1D3F}" type="sibTrans" cxnId="{08209194-AD78-4631-880F-917F941EEC62}">
      <dgm:prSet/>
      <dgm:spPr/>
      <dgm:t>
        <a:bodyPr/>
        <a:lstStyle/>
        <a:p>
          <a:pPr rtl="1"/>
          <a:endParaRPr lang="he-IL" sz="800" b="1"/>
        </a:p>
      </dgm:t>
    </dgm:pt>
    <dgm:pt modelId="{E5062270-EA29-41FD-8CB7-9988CA1AF554}">
      <dgm:prSet custT="1"/>
      <dgm:spPr>
        <a:noFill/>
      </dgm:spPr>
      <dgm:t>
        <a:bodyPr/>
        <a:lstStyle/>
        <a:p>
          <a:pPr rtl="1"/>
          <a:r>
            <a:rPr lang="he-IL" sz="800" b="1" dirty="0"/>
            <a:t>מיטב ניהול תיקים בע"מ</a:t>
          </a:r>
        </a:p>
      </dgm:t>
    </dgm:pt>
    <dgm:pt modelId="{8DD659A1-08E6-4C78-8FA0-2416F21DCDAA}" type="parTrans" cxnId="{3731C0E0-210A-4402-ACFE-23EAF93B5885}">
      <dgm:prSet/>
      <dgm:spPr/>
      <dgm:t>
        <a:bodyPr/>
        <a:lstStyle/>
        <a:p>
          <a:pPr rtl="1"/>
          <a:endParaRPr lang="he-IL" sz="800" b="1"/>
        </a:p>
      </dgm:t>
    </dgm:pt>
    <dgm:pt modelId="{635D9AD0-5EBA-41D7-AEFD-B84CA5925AA1}" type="sibTrans" cxnId="{3731C0E0-210A-4402-ACFE-23EAF93B5885}">
      <dgm:prSet/>
      <dgm:spPr/>
      <dgm:t>
        <a:bodyPr/>
        <a:lstStyle/>
        <a:p>
          <a:pPr rtl="1"/>
          <a:endParaRPr lang="he-IL" sz="800" b="1"/>
        </a:p>
      </dgm:t>
    </dgm:pt>
    <dgm:pt modelId="{80C0332B-CF4F-4701-A9E7-83D5E4D13137}">
      <dgm:prSet custT="1"/>
      <dgm:spPr/>
      <dgm:t>
        <a:bodyPr/>
        <a:lstStyle/>
        <a:p>
          <a:pPr rtl="1"/>
          <a:r>
            <a:rPr lang="he-IL" sz="800" b="1" dirty="0" err="1"/>
            <a:t>סינרגטיקה</a:t>
          </a:r>
          <a:r>
            <a:rPr lang="he-IL" sz="800" b="1" dirty="0"/>
            <a:t> חיתום בע"מ</a:t>
          </a:r>
        </a:p>
      </dgm:t>
    </dgm:pt>
    <dgm:pt modelId="{589EC81E-3521-4AE8-8D6B-668ECAAAECC7}" type="parTrans" cxnId="{21C39FE0-6ACA-4E75-B3F4-C576A01CAEDE}">
      <dgm:prSet/>
      <dgm:spPr/>
      <dgm:t>
        <a:bodyPr/>
        <a:lstStyle/>
        <a:p>
          <a:pPr rtl="1"/>
          <a:endParaRPr lang="he-IL" sz="800" b="1"/>
        </a:p>
      </dgm:t>
    </dgm:pt>
    <dgm:pt modelId="{81518FFD-CA55-4216-ADAA-1D6B3204A699}" type="sibTrans" cxnId="{21C39FE0-6ACA-4E75-B3F4-C576A01CAEDE}">
      <dgm:prSet/>
      <dgm:spPr/>
      <dgm:t>
        <a:bodyPr/>
        <a:lstStyle/>
        <a:p>
          <a:pPr rtl="1"/>
          <a:endParaRPr lang="he-IL" sz="800" b="1"/>
        </a:p>
      </dgm:t>
    </dgm:pt>
    <dgm:pt modelId="{5B4CC5E2-ED3F-4ED1-AE80-F3A86C9549BC}">
      <dgm:prSet custT="1"/>
      <dgm:spPr/>
      <dgm:t>
        <a:bodyPr/>
        <a:lstStyle/>
        <a:p>
          <a:pPr rtl="1"/>
          <a:r>
            <a:rPr lang="he-IL" sz="800" b="1" dirty="0"/>
            <a:t>מיטב עשיית שוק בע"מ</a:t>
          </a:r>
        </a:p>
      </dgm:t>
    </dgm:pt>
    <dgm:pt modelId="{65495D1A-0478-43CE-ABE2-6C0C0B4AF771}" type="parTrans" cxnId="{8570FA5A-A183-448D-90F7-DFAB4B7ADA78}">
      <dgm:prSet/>
      <dgm:spPr/>
      <dgm:t>
        <a:bodyPr/>
        <a:lstStyle/>
        <a:p>
          <a:pPr rtl="1"/>
          <a:endParaRPr lang="he-IL" sz="800" b="1"/>
        </a:p>
      </dgm:t>
    </dgm:pt>
    <dgm:pt modelId="{BA19DFD2-DE33-4C36-A915-D378216C1B81}" type="sibTrans" cxnId="{8570FA5A-A183-448D-90F7-DFAB4B7ADA78}">
      <dgm:prSet/>
      <dgm:spPr/>
      <dgm:t>
        <a:bodyPr/>
        <a:lstStyle/>
        <a:p>
          <a:pPr rtl="1"/>
          <a:endParaRPr lang="he-IL" sz="800" b="1"/>
        </a:p>
      </dgm:t>
    </dgm:pt>
    <dgm:pt modelId="{37DE36B3-D28B-436D-9664-8F9B49EAB824}">
      <dgm:prSet custT="1"/>
      <dgm:spPr/>
      <dgm:t>
        <a:bodyPr/>
        <a:lstStyle/>
        <a:p>
          <a:pPr rtl="1"/>
          <a:r>
            <a:rPr lang="he-IL" sz="800" b="1" dirty="0"/>
            <a:t>מיטב גמל ופנסיה בע"מ</a:t>
          </a:r>
        </a:p>
      </dgm:t>
    </dgm:pt>
    <dgm:pt modelId="{4DACAC85-07A6-4D72-AB3E-44B1BE0D3427}" type="parTrans" cxnId="{9023F018-4BF8-4425-A6BF-95DDDF614335}">
      <dgm:prSet/>
      <dgm:spPr/>
      <dgm:t>
        <a:bodyPr/>
        <a:lstStyle/>
        <a:p>
          <a:pPr rtl="1"/>
          <a:endParaRPr lang="he-IL" sz="800" b="1"/>
        </a:p>
      </dgm:t>
    </dgm:pt>
    <dgm:pt modelId="{67802ACF-0D23-4A2B-AB82-9940DED65C8E}" type="sibTrans" cxnId="{9023F018-4BF8-4425-A6BF-95DDDF614335}">
      <dgm:prSet/>
      <dgm:spPr/>
      <dgm:t>
        <a:bodyPr/>
        <a:lstStyle/>
        <a:p>
          <a:pPr rtl="1"/>
          <a:endParaRPr lang="he-IL" sz="800" b="1"/>
        </a:p>
      </dgm:t>
    </dgm:pt>
    <dgm:pt modelId="{90B2BDF6-FA3D-4042-8F1A-5A139BE8A329}">
      <dgm:prSet custT="1"/>
      <dgm:spPr/>
      <dgm:t>
        <a:bodyPr/>
        <a:lstStyle/>
        <a:p>
          <a:pPr rtl="1"/>
          <a:r>
            <a:rPr lang="he-IL" sz="800" b="1" dirty="0"/>
            <a:t>מיטב דש שווקים פיננסים  בע"מ</a:t>
          </a:r>
        </a:p>
      </dgm:t>
    </dgm:pt>
    <dgm:pt modelId="{A4492BE8-317E-48BF-B7CE-9A8183B8C09C}" type="parTrans" cxnId="{52856D84-EF9B-4F81-AED1-7984150A978B}">
      <dgm:prSet/>
      <dgm:spPr/>
      <dgm:t>
        <a:bodyPr/>
        <a:lstStyle/>
        <a:p>
          <a:pPr rtl="1"/>
          <a:endParaRPr lang="he-IL" sz="800" b="1"/>
        </a:p>
      </dgm:t>
    </dgm:pt>
    <dgm:pt modelId="{05DFCB07-2819-456C-BCF5-28DDC2104C07}" type="sibTrans" cxnId="{52856D84-EF9B-4F81-AED1-7984150A978B}">
      <dgm:prSet/>
      <dgm:spPr/>
      <dgm:t>
        <a:bodyPr/>
        <a:lstStyle/>
        <a:p>
          <a:pPr rtl="1"/>
          <a:endParaRPr lang="he-IL" sz="800" b="1"/>
        </a:p>
      </dgm:t>
    </dgm:pt>
    <dgm:pt modelId="{B42D73DE-C80D-4A00-871E-713A21F825F0}">
      <dgm:prSet custT="1"/>
      <dgm:spPr/>
      <dgm:t>
        <a:bodyPr/>
        <a:lstStyle/>
        <a:p>
          <a:pPr rtl="1"/>
          <a:r>
            <a:rPr lang="he-IL" sz="800" b="1" dirty="0"/>
            <a:t>מיטב דש נכסים בע"מ*</a:t>
          </a:r>
          <a:r>
            <a:rPr lang="he-IL" sz="800" dirty="0"/>
            <a:t>*</a:t>
          </a:r>
          <a:endParaRPr lang="he-IL" sz="800" b="1" dirty="0"/>
        </a:p>
      </dgm:t>
    </dgm:pt>
    <dgm:pt modelId="{7D4F1BFC-95B9-4B93-8BBB-BFEAD943F029}" type="parTrans" cxnId="{6615FFE3-97E1-4AE6-96C6-95A62DD61D0C}">
      <dgm:prSet/>
      <dgm:spPr/>
      <dgm:t>
        <a:bodyPr/>
        <a:lstStyle/>
        <a:p>
          <a:pPr rtl="1"/>
          <a:endParaRPr lang="he-IL" sz="800" b="1"/>
        </a:p>
      </dgm:t>
    </dgm:pt>
    <dgm:pt modelId="{550DC671-5256-4D9C-A6EF-4F4EE52D6246}" type="sibTrans" cxnId="{6615FFE3-97E1-4AE6-96C6-95A62DD61D0C}">
      <dgm:prSet/>
      <dgm:spPr/>
      <dgm:t>
        <a:bodyPr/>
        <a:lstStyle/>
        <a:p>
          <a:pPr rtl="1"/>
          <a:endParaRPr lang="he-IL" sz="800" b="1"/>
        </a:p>
      </dgm:t>
    </dgm:pt>
    <dgm:pt modelId="{F506F881-A76F-471F-B4BE-E8615F619B01}">
      <dgm:prSet custT="1"/>
      <dgm:spPr/>
      <dgm:t>
        <a:bodyPr/>
        <a:lstStyle/>
        <a:p>
          <a:pPr rtl="1"/>
          <a:r>
            <a:rPr lang="he-IL" sz="800" b="1" dirty="0" err="1"/>
            <a:t>א.מיטב</a:t>
          </a:r>
          <a:r>
            <a:rPr lang="he-IL" sz="800" b="1" dirty="0"/>
            <a:t> נכסי עמיתים (2015) בע"מ</a:t>
          </a:r>
          <a:r>
            <a:rPr lang="he-IL" sz="800" dirty="0"/>
            <a:t> </a:t>
          </a:r>
          <a:endParaRPr lang="he-IL" sz="800" b="1" dirty="0"/>
        </a:p>
      </dgm:t>
    </dgm:pt>
    <dgm:pt modelId="{F13869D6-A5C7-42BB-A260-1D62163E306C}" type="parTrans" cxnId="{3ECD9734-63A4-41A1-94F0-F8AA9D102B7F}">
      <dgm:prSet/>
      <dgm:spPr/>
      <dgm:t>
        <a:bodyPr/>
        <a:lstStyle/>
        <a:p>
          <a:pPr rtl="1"/>
          <a:endParaRPr lang="he-IL" sz="800" b="1"/>
        </a:p>
      </dgm:t>
    </dgm:pt>
    <dgm:pt modelId="{22C38D9B-74BE-45C5-822F-468826B1AA13}" type="sibTrans" cxnId="{3ECD9734-63A4-41A1-94F0-F8AA9D102B7F}">
      <dgm:prSet/>
      <dgm:spPr/>
      <dgm:t>
        <a:bodyPr/>
        <a:lstStyle/>
        <a:p>
          <a:pPr rtl="1"/>
          <a:endParaRPr lang="he-IL" sz="800" b="1"/>
        </a:p>
      </dgm:t>
    </dgm:pt>
    <dgm:pt modelId="{92BCCCE5-5EB5-4BBB-A4B3-6A640683F234}">
      <dgm:prSet custT="1"/>
      <dgm:spPr/>
      <dgm:t>
        <a:bodyPr/>
        <a:lstStyle/>
        <a:p>
          <a:pPr rtl="1"/>
          <a:r>
            <a:rPr lang="he-IL" sz="800" b="1" dirty="0" err="1"/>
            <a:t>אי.אס.אר</a:t>
          </a:r>
          <a:r>
            <a:rPr lang="he-IL" sz="800" b="1" dirty="0"/>
            <a:t> </a:t>
          </a:r>
          <a:r>
            <a:rPr lang="he-IL" sz="800" b="1" dirty="0" err="1"/>
            <a:t>הייץ</a:t>
          </a:r>
          <a:r>
            <a:rPr lang="he-IL" sz="800" b="1" dirty="0"/>
            <a:t> איילון שותפות מוגבלת </a:t>
          </a:r>
        </a:p>
      </dgm:t>
    </dgm:pt>
    <dgm:pt modelId="{F2381B00-1658-42CC-A662-865644F8B1D0}" type="parTrans" cxnId="{C9E9C377-9F46-4B01-BE2B-1E5063EBB2AE}">
      <dgm:prSet/>
      <dgm:spPr/>
      <dgm:t>
        <a:bodyPr/>
        <a:lstStyle/>
        <a:p>
          <a:pPr rtl="1"/>
          <a:endParaRPr lang="he-IL" sz="800" b="1"/>
        </a:p>
      </dgm:t>
    </dgm:pt>
    <dgm:pt modelId="{0628A334-634D-4DAF-9D63-73B2BB59F95B}" type="sibTrans" cxnId="{C9E9C377-9F46-4B01-BE2B-1E5063EBB2AE}">
      <dgm:prSet/>
      <dgm:spPr/>
      <dgm:t>
        <a:bodyPr/>
        <a:lstStyle/>
        <a:p>
          <a:pPr rtl="1"/>
          <a:endParaRPr lang="he-IL" sz="800" b="1"/>
        </a:p>
      </dgm:t>
    </dgm:pt>
    <dgm:pt modelId="{71E899D7-CAAA-4271-99DE-105966FF42A0}">
      <dgm:prSet custT="1"/>
      <dgm:spPr/>
      <dgm:t>
        <a:bodyPr/>
        <a:lstStyle/>
        <a:p>
          <a:pPr rtl="1"/>
          <a:r>
            <a:rPr lang="he-IL" sz="800" b="1" dirty="0" err="1"/>
            <a:t>פרוו</a:t>
          </a:r>
          <a:r>
            <a:rPr lang="he-IL" sz="800" b="1" dirty="0"/>
            <a:t> תוכנות בע"מ</a:t>
          </a:r>
        </a:p>
      </dgm:t>
    </dgm:pt>
    <dgm:pt modelId="{65472B73-8340-4B05-9477-09D651C76262}" type="parTrans" cxnId="{AA559FC3-2A70-4F0C-99CD-40766F32A068}">
      <dgm:prSet/>
      <dgm:spPr/>
      <dgm:t>
        <a:bodyPr/>
        <a:lstStyle/>
        <a:p>
          <a:pPr rtl="1"/>
          <a:endParaRPr lang="he-IL" sz="800" b="1"/>
        </a:p>
      </dgm:t>
    </dgm:pt>
    <dgm:pt modelId="{571DAAAE-5924-4DE6-8E58-27106E5573DB}" type="sibTrans" cxnId="{AA559FC3-2A70-4F0C-99CD-40766F32A068}">
      <dgm:prSet/>
      <dgm:spPr/>
      <dgm:t>
        <a:bodyPr/>
        <a:lstStyle/>
        <a:p>
          <a:pPr rtl="1"/>
          <a:endParaRPr lang="he-IL" sz="800" b="1"/>
        </a:p>
      </dgm:t>
    </dgm:pt>
    <dgm:pt modelId="{C2BDC61F-7F3C-4773-BB8E-9423727DAA19}" type="pres">
      <dgm:prSet presAssocID="{4235BD71-4BD6-4DF9-9D04-8012BC64CA6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E5391722-B20E-456E-AE6D-1E1860AB78C5}" type="pres">
      <dgm:prSet presAssocID="{79652C2B-1101-42DE-9B12-F6372428551A}" presName="hierRoot1" presStyleCnt="0">
        <dgm:presLayoutVars>
          <dgm:hierBranch val="init"/>
        </dgm:presLayoutVars>
      </dgm:prSet>
      <dgm:spPr/>
    </dgm:pt>
    <dgm:pt modelId="{981D0351-82C9-40D3-B509-D9FE8370FA7D}" type="pres">
      <dgm:prSet presAssocID="{79652C2B-1101-42DE-9B12-F6372428551A}" presName="rootComposite1" presStyleCnt="0"/>
      <dgm:spPr/>
    </dgm:pt>
    <dgm:pt modelId="{7CCA5363-4120-4F06-8D5C-7101C7C6BC28}" type="pres">
      <dgm:prSet presAssocID="{79652C2B-1101-42DE-9B12-F6372428551A}" presName="rootText1" presStyleLbl="node0" presStyleIdx="0" presStyleCnt="1" custScaleX="154308" custScaleY="63830" custLinFactNeighborX="-18714" custLinFactNeighborY="-60313">
        <dgm:presLayoutVars>
          <dgm:chPref val="3"/>
        </dgm:presLayoutVars>
      </dgm:prSet>
      <dgm:spPr/>
    </dgm:pt>
    <dgm:pt modelId="{1BE57E5A-94B5-4DB0-8A0C-6B7413727623}" type="pres">
      <dgm:prSet presAssocID="{79652C2B-1101-42DE-9B12-F6372428551A}" presName="rootConnector1" presStyleLbl="node1" presStyleIdx="0" presStyleCnt="0"/>
      <dgm:spPr/>
    </dgm:pt>
    <dgm:pt modelId="{7161A92A-F313-4279-AD5C-4D5CFA1BF9FE}" type="pres">
      <dgm:prSet presAssocID="{79652C2B-1101-42DE-9B12-F6372428551A}" presName="hierChild2" presStyleCnt="0"/>
      <dgm:spPr/>
    </dgm:pt>
    <dgm:pt modelId="{4AC82573-753A-4351-A435-A839D0D4173C}" type="pres">
      <dgm:prSet presAssocID="{038E1EF9-9963-4214-A793-3AA6D2AAA6C8}" presName="Name37" presStyleLbl="parChTrans1D2" presStyleIdx="0" presStyleCnt="7"/>
      <dgm:spPr/>
    </dgm:pt>
    <dgm:pt modelId="{79C4A75A-8C6F-4860-B2F4-0804496BDDE4}" type="pres">
      <dgm:prSet presAssocID="{349F9AC9-5D81-41D9-9DE1-021FC09DFB50}" presName="hierRoot2" presStyleCnt="0">
        <dgm:presLayoutVars>
          <dgm:hierBranch val="init"/>
        </dgm:presLayoutVars>
      </dgm:prSet>
      <dgm:spPr/>
    </dgm:pt>
    <dgm:pt modelId="{8C31E550-964F-455E-A94B-29F3A39092AA}" type="pres">
      <dgm:prSet presAssocID="{349F9AC9-5D81-41D9-9DE1-021FC09DFB50}" presName="rootComposite" presStyleCnt="0"/>
      <dgm:spPr/>
    </dgm:pt>
    <dgm:pt modelId="{41E74952-2725-4FB9-A953-BFEBEEF8081F}" type="pres">
      <dgm:prSet presAssocID="{349F9AC9-5D81-41D9-9DE1-021FC09DFB50}" presName="rootText" presStyleLbl="node2" presStyleIdx="0" presStyleCnt="7" custScaleY="62986" custLinFactX="100000" custLinFactNeighborX="142365" custLinFactNeighborY="-18846">
        <dgm:presLayoutVars>
          <dgm:chPref val="3"/>
        </dgm:presLayoutVars>
      </dgm:prSet>
      <dgm:spPr/>
    </dgm:pt>
    <dgm:pt modelId="{6C36740B-2379-4995-B886-04F58D9B93F8}" type="pres">
      <dgm:prSet presAssocID="{349F9AC9-5D81-41D9-9DE1-021FC09DFB50}" presName="rootConnector" presStyleLbl="node2" presStyleIdx="0" presStyleCnt="7"/>
      <dgm:spPr/>
    </dgm:pt>
    <dgm:pt modelId="{5715F9C5-6925-4270-810D-E43E3F5DF3DE}" type="pres">
      <dgm:prSet presAssocID="{349F9AC9-5D81-41D9-9DE1-021FC09DFB50}" presName="hierChild4" presStyleCnt="0"/>
      <dgm:spPr/>
    </dgm:pt>
    <dgm:pt modelId="{C1531369-4391-4112-9239-F2AD17BEE51C}" type="pres">
      <dgm:prSet presAssocID="{349F9AC9-5D81-41D9-9DE1-021FC09DFB50}" presName="hierChild5" presStyleCnt="0"/>
      <dgm:spPr/>
    </dgm:pt>
    <dgm:pt modelId="{4E4178A6-FFC1-4E45-BD57-D8CCF1453D6F}" type="pres">
      <dgm:prSet presAssocID="{12934845-9359-44E8-804D-473DE39CFFAE}" presName="Name37" presStyleLbl="parChTrans1D2" presStyleIdx="1" presStyleCnt="7"/>
      <dgm:spPr/>
    </dgm:pt>
    <dgm:pt modelId="{25B14F72-1D51-420F-AFE9-76282F4CC2BB}" type="pres">
      <dgm:prSet presAssocID="{49FD192F-D72B-41E4-9221-6007BE6F6A45}" presName="hierRoot2" presStyleCnt="0">
        <dgm:presLayoutVars>
          <dgm:hierBranch val="init"/>
        </dgm:presLayoutVars>
      </dgm:prSet>
      <dgm:spPr/>
    </dgm:pt>
    <dgm:pt modelId="{F87A4475-F81D-4E8A-874F-1AD2A845C9A4}" type="pres">
      <dgm:prSet presAssocID="{49FD192F-D72B-41E4-9221-6007BE6F6A45}" presName="rootComposite" presStyleCnt="0"/>
      <dgm:spPr/>
    </dgm:pt>
    <dgm:pt modelId="{F1107BB0-BB02-4AEA-AF99-C184269E16B4}" type="pres">
      <dgm:prSet presAssocID="{49FD192F-D72B-41E4-9221-6007BE6F6A45}" presName="rootText" presStyleLbl="node2" presStyleIdx="1" presStyleCnt="7" custScaleX="91580" custScaleY="71352" custLinFactX="100000" custLinFactNeighborX="132505" custLinFactNeighborY="-28770">
        <dgm:presLayoutVars>
          <dgm:chPref val="3"/>
        </dgm:presLayoutVars>
      </dgm:prSet>
      <dgm:spPr/>
    </dgm:pt>
    <dgm:pt modelId="{B11D49F0-FF5F-43E6-B41B-9DC5DC98FA7F}" type="pres">
      <dgm:prSet presAssocID="{49FD192F-D72B-41E4-9221-6007BE6F6A45}" presName="rootConnector" presStyleLbl="node2" presStyleIdx="1" presStyleCnt="7"/>
      <dgm:spPr/>
    </dgm:pt>
    <dgm:pt modelId="{2609B481-9F82-4898-94C7-755FB10EA6F1}" type="pres">
      <dgm:prSet presAssocID="{49FD192F-D72B-41E4-9221-6007BE6F6A45}" presName="hierChild4" presStyleCnt="0"/>
      <dgm:spPr/>
    </dgm:pt>
    <dgm:pt modelId="{7202213A-8AB3-410E-94D4-9284D8CE30B6}" type="pres">
      <dgm:prSet presAssocID="{589EC81E-3521-4AE8-8D6B-668ECAAAECC7}" presName="Name37" presStyleLbl="parChTrans1D3" presStyleIdx="0" presStyleCnt="2"/>
      <dgm:spPr/>
    </dgm:pt>
    <dgm:pt modelId="{E09BAA0F-8449-4103-8216-00FFAF6DADA2}" type="pres">
      <dgm:prSet presAssocID="{80C0332B-CF4F-4701-A9E7-83D5E4D13137}" presName="hierRoot2" presStyleCnt="0">
        <dgm:presLayoutVars>
          <dgm:hierBranch val="init"/>
        </dgm:presLayoutVars>
      </dgm:prSet>
      <dgm:spPr/>
    </dgm:pt>
    <dgm:pt modelId="{ADCCE7E0-BC2A-4E26-86DB-1685283F6295}" type="pres">
      <dgm:prSet presAssocID="{80C0332B-CF4F-4701-A9E7-83D5E4D13137}" presName="rootComposite" presStyleCnt="0"/>
      <dgm:spPr/>
    </dgm:pt>
    <dgm:pt modelId="{5BD5ECA2-BE91-4CA1-928A-951C35836BA9}" type="pres">
      <dgm:prSet presAssocID="{80C0332B-CF4F-4701-A9E7-83D5E4D13137}" presName="rootText" presStyleLbl="node3" presStyleIdx="0" presStyleCnt="2" custScaleY="74535" custLinFactX="100000" custLinFactNeighborX="143285" custLinFactNeighborY="-52341">
        <dgm:presLayoutVars>
          <dgm:chPref val="3"/>
        </dgm:presLayoutVars>
      </dgm:prSet>
      <dgm:spPr/>
    </dgm:pt>
    <dgm:pt modelId="{9CE4F525-B423-47FE-B867-79CA7CBA683A}" type="pres">
      <dgm:prSet presAssocID="{80C0332B-CF4F-4701-A9E7-83D5E4D13137}" presName="rootConnector" presStyleLbl="node3" presStyleIdx="0" presStyleCnt="2"/>
      <dgm:spPr/>
    </dgm:pt>
    <dgm:pt modelId="{DD89C5CC-0465-48E4-A0A0-BF2DB5EC0BB4}" type="pres">
      <dgm:prSet presAssocID="{80C0332B-CF4F-4701-A9E7-83D5E4D13137}" presName="hierChild4" presStyleCnt="0"/>
      <dgm:spPr/>
    </dgm:pt>
    <dgm:pt modelId="{AECCF9EC-7EDC-48B9-BE20-90CD812FD912}" type="pres">
      <dgm:prSet presAssocID="{65495D1A-0478-43CE-ABE2-6C0C0B4AF771}" presName="Name37" presStyleLbl="parChTrans1D4" presStyleIdx="0" presStyleCnt="2"/>
      <dgm:spPr/>
    </dgm:pt>
    <dgm:pt modelId="{B959E16F-077D-4BE4-BF40-BCCFBB749967}" type="pres">
      <dgm:prSet presAssocID="{5B4CC5E2-ED3F-4ED1-AE80-F3A86C9549BC}" presName="hierRoot2" presStyleCnt="0">
        <dgm:presLayoutVars>
          <dgm:hierBranch val="init"/>
        </dgm:presLayoutVars>
      </dgm:prSet>
      <dgm:spPr/>
    </dgm:pt>
    <dgm:pt modelId="{68F434DD-53A3-4A08-9D0D-8D060EBA8BC7}" type="pres">
      <dgm:prSet presAssocID="{5B4CC5E2-ED3F-4ED1-AE80-F3A86C9549BC}" presName="rootComposite" presStyleCnt="0"/>
      <dgm:spPr/>
    </dgm:pt>
    <dgm:pt modelId="{BA7015C1-438F-491E-B17F-82DADC8B94A8}" type="pres">
      <dgm:prSet presAssocID="{5B4CC5E2-ED3F-4ED1-AE80-F3A86C9549BC}" presName="rootText" presStyleLbl="node4" presStyleIdx="0" presStyleCnt="2" custScaleY="78643" custLinFactX="100000" custLinFactNeighborX="127172" custLinFactNeighborY="-72536">
        <dgm:presLayoutVars>
          <dgm:chPref val="3"/>
        </dgm:presLayoutVars>
      </dgm:prSet>
      <dgm:spPr/>
    </dgm:pt>
    <dgm:pt modelId="{EBA50F8D-3F18-4209-8810-096C6FD617FF}" type="pres">
      <dgm:prSet presAssocID="{5B4CC5E2-ED3F-4ED1-AE80-F3A86C9549BC}" presName="rootConnector" presStyleLbl="node4" presStyleIdx="0" presStyleCnt="2"/>
      <dgm:spPr/>
    </dgm:pt>
    <dgm:pt modelId="{F058EEBB-DA53-4C59-9C09-E4E4668C4394}" type="pres">
      <dgm:prSet presAssocID="{5B4CC5E2-ED3F-4ED1-AE80-F3A86C9549BC}" presName="hierChild4" presStyleCnt="0"/>
      <dgm:spPr/>
    </dgm:pt>
    <dgm:pt modelId="{EEBEDEA4-4C2A-4268-BFA8-C841189FD50D}" type="pres">
      <dgm:prSet presAssocID="{5B4CC5E2-ED3F-4ED1-AE80-F3A86C9549BC}" presName="hierChild5" presStyleCnt="0"/>
      <dgm:spPr/>
    </dgm:pt>
    <dgm:pt modelId="{608E12C5-6C98-45F9-BBA0-CC52DBE89426}" type="pres">
      <dgm:prSet presAssocID="{80C0332B-CF4F-4701-A9E7-83D5E4D13137}" presName="hierChild5" presStyleCnt="0"/>
      <dgm:spPr/>
    </dgm:pt>
    <dgm:pt modelId="{9C51FB88-8722-4DAF-8B99-ECBD0EFE261A}" type="pres">
      <dgm:prSet presAssocID="{49FD192F-D72B-41E4-9221-6007BE6F6A45}" presName="hierChild5" presStyleCnt="0"/>
      <dgm:spPr/>
    </dgm:pt>
    <dgm:pt modelId="{FF4C818D-7F3B-4FC4-B294-6DD4F41B3132}" type="pres">
      <dgm:prSet presAssocID="{8DD659A1-08E6-4C78-8FA0-2416F21DCDAA}" presName="Name37" presStyleLbl="parChTrans1D2" presStyleIdx="2" presStyleCnt="7"/>
      <dgm:spPr/>
    </dgm:pt>
    <dgm:pt modelId="{B0E72D7C-4AF9-47B9-93AB-0178294AB0E9}" type="pres">
      <dgm:prSet presAssocID="{E5062270-EA29-41FD-8CB7-9988CA1AF554}" presName="hierRoot2" presStyleCnt="0">
        <dgm:presLayoutVars>
          <dgm:hierBranch val="init"/>
        </dgm:presLayoutVars>
      </dgm:prSet>
      <dgm:spPr/>
    </dgm:pt>
    <dgm:pt modelId="{5DF551FB-E323-459F-B48F-18CFB4B0F67A}" type="pres">
      <dgm:prSet presAssocID="{E5062270-EA29-41FD-8CB7-9988CA1AF554}" presName="rootComposite" presStyleCnt="0"/>
      <dgm:spPr/>
    </dgm:pt>
    <dgm:pt modelId="{F6BB4C89-7203-4B9E-BB23-1773022997AC}" type="pres">
      <dgm:prSet presAssocID="{E5062270-EA29-41FD-8CB7-9988CA1AF554}" presName="rootText" presStyleLbl="node2" presStyleIdx="2" presStyleCnt="7" custScaleX="99586" custScaleY="63010" custLinFactX="100000" custLinFactNeighborX="119320" custLinFactNeighborY="-30813">
        <dgm:presLayoutVars>
          <dgm:chPref val="3"/>
        </dgm:presLayoutVars>
      </dgm:prSet>
      <dgm:spPr/>
    </dgm:pt>
    <dgm:pt modelId="{7E88552B-D38F-4319-9CEE-3C14BAC654B0}" type="pres">
      <dgm:prSet presAssocID="{E5062270-EA29-41FD-8CB7-9988CA1AF554}" presName="rootConnector" presStyleLbl="node2" presStyleIdx="2" presStyleCnt="7"/>
      <dgm:spPr/>
    </dgm:pt>
    <dgm:pt modelId="{832004E2-D5B9-4612-B60F-27B6C5FC14C5}" type="pres">
      <dgm:prSet presAssocID="{E5062270-EA29-41FD-8CB7-9988CA1AF554}" presName="hierChild4" presStyleCnt="0"/>
      <dgm:spPr/>
    </dgm:pt>
    <dgm:pt modelId="{F37CC807-4F5E-45C8-8D42-E5FB3F40776A}" type="pres">
      <dgm:prSet presAssocID="{E5062270-EA29-41FD-8CB7-9988CA1AF554}" presName="hierChild5" presStyleCnt="0"/>
      <dgm:spPr/>
    </dgm:pt>
    <dgm:pt modelId="{D27C4040-CF2D-43E0-A7E3-2B9DA462BC02}" type="pres">
      <dgm:prSet presAssocID="{4DACAC85-07A6-4D72-AB3E-44B1BE0D3427}" presName="Name37" presStyleLbl="parChTrans1D2" presStyleIdx="3" presStyleCnt="7"/>
      <dgm:spPr/>
    </dgm:pt>
    <dgm:pt modelId="{12E5C47A-AAC3-41CD-A97E-11C707A65DAC}" type="pres">
      <dgm:prSet presAssocID="{37DE36B3-D28B-436D-9664-8F9B49EAB824}" presName="hierRoot2" presStyleCnt="0">
        <dgm:presLayoutVars>
          <dgm:hierBranch val="init"/>
        </dgm:presLayoutVars>
      </dgm:prSet>
      <dgm:spPr/>
    </dgm:pt>
    <dgm:pt modelId="{AF0E40F0-1376-4A65-91D5-F51D79BA6AAD}" type="pres">
      <dgm:prSet presAssocID="{37DE36B3-D28B-436D-9664-8F9B49EAB824}" presName="rootComposite" presStyleCnt="0"/>
      <dgm:spPr/>
    </dgm:pt>
    <dgm:pt modelId="{E45F6F35-A0FC-490B-A1DD-B262FDF737D5}" type="pres">
      <dgm:prSet presAssocID="{37DE36B3-D28B-436D-9664-8F9B49EAB824}" presName="rootText" presStyleLbl="node2" presStyleIdx="3" presStyleCnt="7" custScaleX="128482" custScaleY="72882" custLinFactX="100000" custLinFactNeighborX="106369" custLinFactNeighborY="-33011">
        <dgm:presLayoutVars>
          <dgm:chPref val="3"/>
        </dgm:presLayoutVars>
      </dgm:prSet>
      <dgm:spPr/>
    </dgm:pt>
    <dgm:pt modelId="{36082FD2-A87A-4D9D-9F18-F373AD3E6C5D}" type="pres">
      <dgm:prSet presAssocID="{37DE36B3-D28B-436D-9664-8F9B49EAB824}" presName="rootConnector" presStyleLbl="node2" presStyleIdx="3" presStyleCnt="7"/>
      <dgm:spPr/>
    </dgm:pt>
    <dgm:pt modelId="{D2CF2F50-631A-4AA7-B930-4E625539F9F1}" type="pres">
      <dgm:prSet presAssocID="{37DE36B3-D28B-436D-9664-8F9B49EAB824}" presName="hierChild4" presStyleCnt="0"/>
      <dgm:spPr/>
    </dgm:pt>
    <dgm:pt modelId="{2F0BEC0F-D977-42EA-90D8-A5BAFAB69FA7}" type="pres">
      <dgm:prSet presAssocID="{F13869D6-A5C7-42BB-A260-1D62163E306C}" presName="Name37" presStyleLbl="parChTrans1D3" presStyleIdx="1" presStyleCnt="2"/>
      <dgm:spPr/>
    </dgm:pt>
    <dgm:pt modelId="{94B76421-2665-4F90-8545-3F85CE8EF3D0}" type="pres">
      <dgm:prSet presAssocID="{F506F881-A76F-471F-B4BE-E8615F619B01}" presName="hierRoot2" presStyleCnt="0">
        <dgm:presLayoutVars>
          <dgm:hierBranch val="init"/>
        </dgm:presLayoutVars>
      </dgm:prSet>
      <dgm:spPr/>
    </dgm:pt>
    <dgm:pt modelId="{EA1174A8-9D70-4533-AA24-74AE4D638CDC}" type="pres">
      <dgm:prSet presAssocID="{F506F881-A76F-471F-B4BE-E8615F619B01}" presName="rootComposite" presStyleCnt="0"/>
      <dgm:spPr/>
    </dgm:pt>
    <dgm:pt modelId="{DAE96583-8CC4-40FB-B5C7-9C8DD9CB998A}" type="pres">
      <dgm:prSet presAssocID="{F506F881-A76F-471F-B4BE-E8615F619B01}" presName="rootText" presStyleLbl="node3" presStyleIdx="1" presStyleCnt="2" custScaleX="142200" custScaleY="62506" custLinFactX="100000" custLinFactNeighborX="107882" custLinFactNeighborY="-58272">
        <dgm:presLayoutVars>
          <dgm:chPref val="3"/>
        </dgm:presLayoutVars>
      </dgm:prSet>
      <dgm:spPr/>
    </dgm:pt>
    <dgm:pt modelId="{911DD989-9B9E-4638-A87C-0A8BDC4E027E}" type="pres">
      <dgm:prSet presAssocID="{F506F881-A76F-471F-B4BE-E8615F619B01}" presName="rootConnector" presStyleLbl="node3" presStyleIdx="1" presStyleCnt="2"/>
      <dgm:spPr/>
    </dgm:pt>
    <dgm:pt modelId="{9A7149EB-68B0-44D0-BE29-E21804C7315E}" type="pres">
      <dgm:prSet presAssocID="{F506F881-A76F-471F-B4BE-E8615F619B01}" presName="hierChild4" presStyleCnt="0"/>
      <dgm:spPr/>
    </dgm:pt>
    <dgm:pt modelId="{47075843-2315-4FAD-B7BA-7038A166DAFC}" type="pres">
      <dgm:prSet presAssocID="{F2381B00-1658-42CC-A662-865644F8B1D0}" presName="Name37" presStyleLbl="parChTrans1D4" presStyleIdx="1" presStyleCnt="2"/>
      <dgm:spPr/>
    </dgm:pt>
    <dgm:pt modelId="{44CBD9E5-107D-4373-95EA-DEE96DD0D727}" type="pres">
      <dgm:prSet presAssocID="{92BCCCE5-5EB5-4BBB-A4B3-6A640683F234}" presName="hierRoot2" presStyleCnt="0">
        <dgm:presLayoutVars>
          <dgm:hierBranch val="init"/>
        </dgm:presLayoutVars>
      </dgm:prSet>
      <dgm:spPr/>
    </dgm:pt>
    <dgm:pt modelId="{757BCE66-A09E-4853-83F6-A9753D9C1D48}" type="pres">
      <dgm:prSet presAssocID="{92BCCCE5-5EB5-4BBB-A4B3-6A640683F234}" presName="rootComposite" presStyleCnt="0"/>
      <dgm:spPr/>
    </dgm:pt>
    <dgm:pt modelId="{B06EB290-05C0-49D3-8D91-467E7C0E0877}" type="pres">
      <dgm:prSet presAssocID="{92BCCCE5-5EB5-4BBB-A4B3-6A640683F234}" presName="rootText" presStyleLbl="node4" presStyleIdx="1" presStyleCnt="2" custScaleX="123966" custLinFactX="84466" custLinFactNeighborX="100000" custLinFactNeighborY="-51404">
        <dgm:presLayoutVars>
          <dgm:chPref val="3"/>
        </dgm:presLayoutVars>
      </dgm:prSet>
      <dgm:spPr>
        <a:prstGeom prst="ellipse">
          <a:avLst/>
        </a:prstGeom>
      </dgm:spPr>
    </dgm:pt>
    <dgm:pt modelId="{EF04833F-507F-4195-8531-E12EA3AFCDA9}" type="pres">
      <dgm:prSet presAssocID="{92BCCCE5-5EB5-4BBB-A4B3-6A640683F234}" presName="rootConnector" presStyleLbl="node4" presStyleIdx="1" presStyleCnt="2"/>
      <dgm:spPr/>
    </dgm:pt>
    <dgm:pt modelId="{C5D3742A-29A9-4F22-A546-525A91EEADF7}" type="pres">
      <dgm:prSet presAssocID="{92BCCCE5-5EB5-4BBB-A4B3-6A640683F234}" presName="hierChild4" presStyleCnt="0"/>
      <dgm:spPr/>
    </dgm:pt>
    <dgm:pt modelId="{8F8EA8A7-3769-40C5-82D7-765307B92217}" type="pres">
      <dgm:prSet presAssocID="{92BCCCE5-5EB5-4BBB-A4B3-6A640683F234}" presName="hierChild5" presStyleCnt="0"/>
      <dgm:spPr/>
    </dgm:pt>
    <dgm:pt modelId="{B17CDCD4-5C69-4D2B-8884-B10BCA2A8F8D}" type="pres">
      <dgm:prSet presAssocID="{F506F881-A76F-471F-B4BE-E8615F619B01}" presName="hierChild5" presStyleCnt="0"/>
      <dgm:spPr/>
    </dgm:pt>
    <dgm:pt modelId="{244001D0-DEEE-4E95-BE4B-339E74F14378}" type="pres">
      <dgm:prSet presAssocID="{37DE36B3-D28B-436D-9664-8F9B49EAB824}" presName="hierChild5" presStyleCnt="0"/>
      <dgm:spPr/>
    </dgm:pt>
    <dgm:pt modelId="{C60FB2D0-467A-4B30-8566-B893CE28493B}" type="pres">
      <dgm:prSet presAssocID="{A4492BE8-317E-48BF-B7CE-9A8183B8C09C}" presName="Name37" presStyleLbl="parChTrans1D2" presStyleIdx="4" presStyleCnt="7"/>
      <dgm:spPr/>
    </dgm:pt>
    <dgm:pt modelId="{4ECDBE75-3A9B-4C58-A463-71E7C38C1A64}" type="pres">
      <dgm:prSet presAssocID="{90B2BDF6-FA3D-4042-8F1A-5A139BE8A329}" presName="hierRoot2" presStyleCnt="0">
        <dgm:presLayoutVars>
          <dgm:hierBranch val="init"/>
        </dgm:presLayoutVars>
      </dgm:prSet>
      <dgm:spPr/>
    </dgm:pt>
    <dgm:pt modelId="{E64E6CC5-5027-4721-82CF-9DE19792B334}" type="pres">
      <dgm:prSet presAssocID="{90B2BDF6-FA3D-4042-8F1A-5A139BE8A329}" presName="rootComposite" presStyleCnt="0"/>
      <dgm:spPr/>
    </dgm:pt>
    <dgm:pt modelId="{848CA524-4857-4F48-A96D-87B71DD23F7E}" type="pres">
      <dgm:prSet presAssocID="{90B2BDF6-FA3D-4042-8F1A-5A139BE8A329}" presName="rootText" presStyleLbl="node2" presStyleIdx="4" presStyleCnt="7" custLinFactX="-178394" custLinFactNeighborX="-200000" custLinFactNeighborY="-20631">
        <dgm:presLayoutVars>
          <dgm:chPref val="3"/>
        </dgm:presLayoutVars>
      </dgm:prSet>
      <dgm:spPr/>
    </dgm:pt>
    <dgm:pt modelId="{916CADA6-520F-47A9-AA6A-A43EA02ED1D2}" type="pres">
      <dgm:prSet presAssocID="{90B2BDF6-FA3D-4042-8F1A-5A139BE8A329}" presName="rootConnector" presStyleLbl="node2" presStyleIdx="4" presStyleCnt="7"/>
      <dgm:spPr/>
    </dgm:pt>
    <dgm:pt modelId="{6EB7098E-88BD-4455-B8EB-C28BD9CDEB49}" type="pres">
      <dgm:prSet presAssocID="{90B2BDF6-FA3D-4042-8F1A-5A139BE8A329}" presName="hierChild4" presStyleCnt="0"/>
      <dgm:spPr/>
    </dgm:pt>
    <dgm:pt modelId="{5E97685F-50F8-4062-B5B8-45741EDD869C}" type="pres">
      <dgm:prSet presAssocID="{90B2BDF6-FA3D-4042-8F1A-5A139BE8A329}" presName="hierChild5" presStyleCnt="0"/>
      <dgm:spPr/>
    </dgm:pt>
    <dgm:pt modelId="{ECE1FCFD-FCE0-4B56-AFB3-F22527A35945}" type="pres">
      <dgm:prSet presAssocID="{7D4F1BFC-95B9-4B93-8BBB-BFEAD943F029}" presName="Name37" presStyleLbl="parChTrans1D2" presStyleIdx="5" presStyleCnt="7"/>
      <dgm:spPr/>
    </dgm:pt>
    <dgm:pt modelId="{6756AD23-EA22-4E58-A94F-C9C55B24687F}" type="pres">
      <dgm:prSet presAssocID="{B42D73DE-C80D-4A00-871E-713A21F825F0}" presName="hierRoot2" presStyleCnt="0">
        <dgm:presLayoutVars>
          <dgm:hierBranch val="init"/>
        </dgm:presLayoutVars>
      </dgm:prSet>
      <dgm:spPr/>
    </dgm:pt>
    <dgm:pt modelId="{70E9BA1F-B160-45A5-94EE-0A2AC06C4658}" type="pres">
      <dgm:prSet presAssocID="{B42D73DE-C80D-4A00-871E-713A21F825F0}" presName="rootComposite" presStyleCnt="0"/>
      <dgm:spPr/>
    </dgm:pt>
    <dgm:pt modelId="{BBB768CA-3933-4AFC-8477-729C8741725C}" type="pres">
      <dgm:prSet presAssocID="{B42D73DE-C80D-4A00-871E-713A21F825F0}" presName="rootText" presStyleLbl="node2" presStyleIdx="5" presStyleCnt="7" custScaleX="52088" custLinFactX="-260251" custLinFactNeighborX="-300000" custLinFactNeighborY="-19985">
        <dgm:presLayoutVars>
          <dgm:chPref val="3"/>
        </dgm:presLayoutVars>
      </dgm:prSet>
      <dgm:spPr/>
    </dgm:pt>
    <dgm:pt modelId="{A454EB74-EF26-4F98-981D-D23133D915CC}" type="pres">
      <dgm:prSet presAssocID="{B42D73DE-C80D-4A00-871E-713A21F825F0}" presName="rootConnector" presStyleLbl="node2" presStyleIdx="5" presStyleCnt="7"/>
      <dgm:spPr/>
    </dgm:pt>
    <dgm:pt modelId="{94AA5C83-6B13-4998-81D2-B00840D76D1F}" type="pres">
      <dgm:prSet presAssocID="{B42D73DE-C80D-4A00-871E-713A21F825F0}" presName="hierChild4" presStyleCnt="0"/>
      <dgm:spPr/>
    </dgm:pt>
    <dgm:pt modelId="{E48CF380-515E-424E-9FDD-322A9B48E65C}" type="pres">
      <dgm:prSet presAssocID="{B42D73DE-C80D-4A00-871E-713A21F825F0}" presName="hierChild5" presStyleCnt="0"/>
      <dgm:spPr/>
    </dgm:pt>
    <dgm:pt modelId="{8BFAC438-AE14-4E3E-8A37-1D3F666A5757}" type="pres">
      <dgm:prSet presAssocID="{65472B73-8340-4B05-9477-09D651C76262}" presName="Name37" presStyleLbl="parChTrans1D2" presStyleIdx="6" presStyleCnt="7"/>
      <dgm:spPr/>
    </dgm:pt>
    <dgm:pt modelId="{1D21B284-CA7C-44A7-821F-E50DFC37461A}" type="pres">
      <dgm:prSet presAssocID="{71E899D7-CAAA-4271-99DE-105966FF42A0}" presName="hierRoot2" presStyleCnt="0">
        <dgm:presLayoutVars>
          <dgm:hierBranch val="init"/>
        </dgm:presLayoutVars>
      </dgm:prSet>
      <dgm:spPr/>
    </dgm:pt>
    <dgm:pt modelId="{B0001958-8CCF-4BBF-9A79-5EEA295FCC9D}" type="pres">
      <dgm:prSet presAssocID="{71E899D7-CAAA-4271-99DE-105966FF42A0}" presName="rootComposite" presStyleCnt="0"/>
      <dgm:spPr/>
    </dgm:pt>
    <dgm:pt modelId="{51C8F4E3-5616-4F1D-9935-31BE80AC187C}" type="pres">
      <dgm:prSet presAssocID="{71E899D7-CAAA-4271-99DE-105966FF42A0}" presName="rootText" presStyleLbl="node2" presStyleIdx="6" presStyleCnt="7" custScaleX="57881" custLinFactX="-378649" custLinFactNeighborX="-400000" custLinFactNeighborY="-21443">
        <dgm:presLayoutVars>
          <dgm:chPref val="3"/>
        </dgm:presLayoutVars>
      </dgm:prSet>
      <dgm:spPr/>
    </dgm:pt>
    <dgm:pt modelId="{E5CB5C88-6A24-4313-BB11-FC17E85515D5}" type="pres">
      <dgm:prSet presAssocID="{71E899D7-CAAA-4271-99DE-105966FF42A0}" presName="rootConnector" presStyleLbl="node2" presStyleIdx="6" presStyleCnt="7"/>
      <dgm:spPr/>
    </dgm:pt>
    <dgm:pt modelId="{005DFE72-3FD1-422B-BAE8-4EC8C101EDDA}" type="pres">
      <dgm:prSet presAssocID="{71E899D7-CAAA-4271-99DE-105966FF42A0}" presName="hierChild4" presStyleCnt="0"/>
      <dgm:spPr/>
    </dgm:pt>
    <dgm:pt modelId="{D3716E45-80EB-4DC4-91D1-C794328399DC}" type="pres">
      <dgm:prSet presAssocID="{71E899D7-CAAA-4271-99DE-105966FF42A0}" presName="hierChild5" presStyleCnt="0"/>
      <dgm:spPr/>
    </dgm:pt>
    <dgm:pt modelId="{C363AB72-295A-46AB-9898-C09246FC8ADE}" type="pres">
      <dgm:prSet presAssocID="{79652C2B-1101-42DE-9B12-F6372428551A}" presName="hierChild3" presStyleCnt="0"/>
      <dgm:spPr/>
    </dgm:pt>
  </dgm:ptLst>
  <dgm:cxnLst>
    <dgm:cxn modelId="{02CB6E03-148E-4D25-AA8B-EDE90871860D}" type="presOf" srcId="{5B4CC5E2-ED3F-4ED1-AE80-F3A86C9549BC}" destId="{EBA50F8D-3F18-4209-8810-096C6FD617FF}" srcOrd="1" destOrd="0" presId="urn:microsoft.com/office/officeart/2005/8/layout/orgChart1"/>
    <dgm:cxn modelId="{6B587A03-AE09-490C-96E8-7E47CE610E80}" type="presOf" srcId="{49FD192F-D72B-41E4-9221-6007BE6F6A45}" destId="{B11D49F0-FF5F-43E6-B41B-9DC5DC98FA7F}" srcOrd="1" destOrd="0" presId="urn:microsoft.com/office/officeart/2005/8/layout/orgChart1"/>
    <dgm:cxn modelId="{9D50660E-FBC5-4565-872F-B4C1ACF79096}" type="presOf" srcId="{B42D73DE-C80D-4A00-871E-713A21F825F0}" destId="{A454EB74-EF26-4F98-981D-D23133D915CC}" srcOrd="1" destOrd="0" presId="urn:microsoft.com/office/officeart/2005/8/layout/orgChart1"/>
    <dgm:cxn modelId="{AA136D0F-D2DF-4B08-BC0D-9F6186614E7E}" type="presOf" srcId="{E5062270-EA29-41FD-8CB7-9988CA1AF554}" destId="{7E88552B-D38F-4319-9CEE-3C14BAC654B0}" srcOrd="1" destOrd="0" presId="urn:microsoft.com/office/officeart/2005/8/layout/orgChart1"/>
    <dgm:cxn modelId="{4DBED216-5B10-4D70-A614-86A0DB58E1D5}" type="presOf" srcId="{038E1EF9-9963-4214-A793-3AA6D2AAA6C8}" destId="{4AC82573-753A-4351-A435-A839D0D4173C}" srcOrd="0" destOrd="0" presId="urn:microsoft.com/office/officeart/2005/8/layout/orgChart1"/>
    <dgm:cxn modelId="{9023F018-4BF8-4425-A6BF-95DDDF614335}" srcId="{79652C2B-1101-42DE-9B12-F6372428551A}" destId="{37DE36B3-D28B-436D-9664-8F9B49EAB824}" srcOrd="3" destOrd="0" parTransId="{4DACAC85-07A6-4D72-AB3E-44B1BE0D3427}" sibTransId="{67802ACF-0D23-4A2B-AB82-9940DED65C8E}"/>
    <dgm:cxn modelId="{F3BE7420-9BC0-49AF-9CD3-B3E0B95539B8}" type="presOf" srcId="{80C0332B-CF4F-4701-A9E7-83D5E4D13137}" destId="{5BD5ECA2-BE91-4CA1-928A-951C35836BA9}" srcOrd="0" destOrd="0" presId="urn:microsoft.com/office/officeart/2005/8/layout/orgChart1"/>
    <dgm:cxn modelId="{9A0F0027-C1D7-4331-B926-D8778BAD5E53}" type="presOf" srcId="{B42D73DE-C80D-4A00-871E-713A21F825F0}" destId="{BBB768CA-3933-4AFC-8477-729C8741725C}" srcOrd="0" destOrd="0" presId="urn:microsoft.com/office/officeart/2005/8/layout/orgChart1"/>
    <dgm:cxn modelId="{3ECD9734-63A4-41A1-94F0-F8AA9D102B7F}" srcId="{37DE36B3-D28B-436D-9664-8F9B49EAB824}" destId="{F506F881-A76F-471F-B4BE-E8615F619B01}" srcOrd="0" destOrd="0" parTransId="{F13869D6-A5C7-42BB-A260-1D62163E306C}" sibTransId="{22C38D9B-74BE-45C5-822F-468826B1AA13}"/>
    <dgm:cxn modelId="{82299435-B50D-48DF-93DC-D39866E72B54}" type="presOf" srcId="{12934845-9359-44E8-804D-473DE39CFFAE}" destId="{4E4178A6-FFC1-4E45-BD57-D8CCF1453D6F}" srcOrd="0" destOrd="0" presId="urn:microsoft.com/office/officeart/2005/8/layout/orgChart1"/>
    <dgm:cxn modelId="{7568883A-3B1A-48A5-8D32-17D7E750EDF4}" type="presOf" srcId="{92BCCCE5-5EB5-4BBB-A4B3-6A640683F234}" destId="{B06EB290-05C0-49D3-8D91-467E7C0E0877}" srcOrd="0" destOrd="0" presId="urn:microsoft.com/office/officeart/2005/8/layout/orgChart1"/>
    <dgm:cxn modelId="{CC66DD3F-CB63-4831-961B-7B2C1190230B}" type="presOf" srcId="{90B2BDF6-FA3D-4042-8F1A-5A139BE8A329}" destId="{848CA524-4857-4F48-A96D-87B71DD23F7E}" srcOrd="0" destOrd="0" presId="urn:microsoft.com/office/officeart/2005/8/layout/orgChart1"/>
    <dgm:cxn modelId="{28223A40-A4B5-426F-8F55-A6F67EF27E4F}" srcId="{79652C2B-1101-42DE-9B12-F6372428551A}" destId="{349F9AC9-5D81-41D9-9DE1-021FC09DFB50}" srcOrd="0" destOrd="0" parTransId="{038E1EF9-9963-4214-A793-3AA6D2AAA6C8}" sibTransId="{993C2B9F-7AD3-4441-8CF3-9292289FD337}"/>
    <dgm:cxn modelId="{F010754C-5DE7-4750-92D3-1D13F8431534}" type="presOf" srcId="{37DE36B3-D28B-436D-9664-8F9B49EAB824}" destId="{36082FD2-A87A-4D9D-9F18-F373AD3E6C5D}" srcOrd="1" destOrd="0" presId="urn:microsoft.com/office/officeart/2005/8/layout/orgChart1"/>
    <dgm:cxn modelId="{A3328D76-3AB9-499C-8A37-240AF68F2DBC}" type="presOf" srcId="{349F9AC9-5D81-41D9-9DE1-021FC09DFB50}" destId="{41E74952-2725-4FB9-A953-BFEBEEF8081F}" srcOrd="0" destOrd="0" presId="urn:microsoft.com/office/officeart/2005/8/layout/orgChart1"/>
    <dgm:cxn modelId="{C9E9C377-9F46-4B01-BE2B-1E5063EBB2AE}" srcId="{F506F881-A76F-471F-B4BE-E8615F619B01}" destId="{92BCCCE5-5EB5-4BBB-A4B3-6A640683F234}" srcOrd="0" destOrd="0" parTransId="{F2381B00-1658-42CC-A662-865644F8B1D0}" sibTransId="{0628A334-634D-4DAF-9D63-73B2BB59F95B}"/>
    <dgm:cxn modelId="{BB9FDE58-5E85-4374-8A90-DAE2A915AED1}" type="presOf" srcId="{E5062270-EA29-41FD-8CB7-9988CA1AF554}" destId="{F6BB4C89-7203-4B9E-BB23-1773022997AC}" srcOrd="0" destOrd="0" presId="urn:microsoft.com/office/officeart/2005/8/layout/orgChart1"/>
    <dgm:cxn modelId="{8570FA5A-A183-448D-90F7-DFAB4B7ADA78}" srcId="{80C0332B-CF4F-4701-A9E7-83D5E4D13137}" destId="{5B4CC5E2-ED3F-4ED1-AE80-F3A86C9549BC}" srcOrd="0" destOrd="0" parTransId="{65495D1A-0478-43CE-ABE2-6C0C0B4AF771}" sibTransId="{BA19DFD2-DE33-4C36-A915-D378216C1B81}"/>
    <dgm:cxn modelId="{E0BBDC7E-32A1-4A7E-A555-D9DE8499A66B}" type="presOf" srcId="{F13869D6-A5C7-42BB-A260-1D62163E306C}" destId="{2F0BEC0F-D977-42EA-90D8-A5BAFAB69FA7}" srcOrd="0" destOrd="0" presId="urn:microsoft.com/office/officeart/2005/8/layout/orgChart1"/>
    <dgm:cxn modelId="{320F3184-3A3C-4852-90F7-9DC66138BFFB}" type="presOf" srcId="{A4492BE8-317E-48BF-B7CE-9A8183B8C09C}" destId="{C60FB2D0-467A-4B30-8566-B893CE28493B}" srcOrd="0" destOrd="0" presId="urn:microsoft.com/office/officeart/2005/8/layout/orgChart1"/>
    <dgm:cxn modelId="{52856D84-EF9B-4F81-AED1-7984150A978B}" srcId="{79652C2B-1101-42DE-9B12-F6372428551A}" destId="{90B2BDF6-FA3D-4042-8F1A-5A139BE8A329}" srcOrd="4" destOrd="0" parTransId="{A4492BE8-317E-48BF-B7CE-9A8183B8C09C}" sibTransId="{05DFCB07-2819-456C-BCF5-28DDC2104C07}"/>
    <dgm:cxn modelId="{8551C186-63FB-40F8-8EAF-8D55110CAAF4}" type="presOf" srcId="{F506F881-A76F-471F-B4BE-E8615F619B01}" destId="{911DD989-9B9E-4638-A87C-0A8BDC4E027E}" srcOrd="1" destOrd="0" presId="urn:microsoft.com/office/officeart/2005/8/layout/orgChart1"/>
    <dgm:cxn modelId="{F540B592-E583-4BB2-95B0-DE77A17EADE1}" srcId="{4235BD71-4BD6-4DF9-9D04-8012BC64CA6C}" destId="{79652C2B-1101-42DE-9B12-F6372428551A}" srcOrd="0" destOrd="0" parTransId="{7FBB1D22-14F5-40BD-BC95-FB90969237F1}" sibTransId="{9FA0D9D5-BCDD-45D8-B12E-A95DD6CC6282}"/>
    <dgm:cxn modelId="{08209194-AD78-4631-880F-917F941EEC62}" srcId="{79652C2B-1101-42DE-9B12-F6372428551A}" destId="{49FD192F-D72B-41E4-9221-6007BE6F6A45}" srcOrd="1" destOrd="0" parTransId="{12934845-9359-44E8-804D-473DE39CFFAE}" sibTransId="{B64E5589-1581-4414-AA0C-B785223D1D3F}"/>
    <dgm:cxn modelId="{B942C997-9663-41EB-948B-A64DBCA7B386}" type="presOf" srcId="{8DD659A1-08E6-4C78-8FA0-2416F21DCDAA}" destId="{FF4C818D-7F3B-4FC4-B294-6DD4F41B3132}" srcOrd="0" destOrd="0" presId="urn:microsoft.com/office/officeart/2005/8/layout/orgChart1"/>
    <dgm:cxn modelId="{E3C4369A-9BBF-4EBC-8D3A-E493655C7608}" type="presOf" srcId="{5B4CC5E2-ED3F-4ED1-AE80-F3A86C9549BC}" destId="{BA7015C1-438F-491E-B17F-82DADC8B94A8}" srcOrd="0" destOrd="0" presId="urn:microsoft.com/office/officeart/2005/8/layout/orgChart1"/>
    <dgm:cxn modelId="{BDC15F9A-F855-4285-92CC-FC989A18913D}" type="presOf" srcId="{37DE36B3-D28B-436D-9664-8F9B49EAB824}" destId="{E45F6F35-A0FC-490B-A1DD-B262FDF737D5}" srcOrd="0" destOrd="0" presId="urn:microsoft.com/office/officeart/2005/8/layout/orgChart1"/>
    <dgm:cxn modelId="{7934FF9D-D7F1-4430-80FF-BD69F1F4FD46}" type="presOf" srcId="{80C0332B-CF4F-4701-A9E7-83D5E4D13137}" destId="{9CE4F525-B423-47FE-B867-79CA7CBA683A}" srcOrd="1" destOrd="0" presId="urn:microsoft.com/office/officeart/2005/8/layout/orgChart1"/>
    <dgm:cxn modelId="{0BBD6E9F-6A7D-4DAC-802E-36756402F4F8}" type="presOf" srcId="{F2381B00-1658-42CC-A662-865644F8B1D0}" destId="{47075843-2315-4FAD-B7BA-7038A166DAFC}" srcOrd="0" destOrd="0" presId="urn:microsoft.com/office/officeart/2005/8/layout/orgChart1"/>
    <dgm:cxn modelId="{7DA4DEA8-CCA8-42F1-90AB-9776049B9A50}" type="presOf" srcId="{349F9AC9-5D81-41D9-9DE1-021FC09DFB50}" destId="{6C36740B-2379-4995-B886-04F58D9B93F8}" srcOrd="1" destOrd="0" presId="urn:microsoft.com/office/officeart/2005/8/layout/orgChart1"/>
    <dgm:cxn modelId="{37DD75BE-CF8A-424F-A290-8FEB1E2E8030}" type="presOf" srcId="{71E899D7-CAAA-4271-99DE-105966FF42A0}" destId="{E5CB5C88-6A24-4313-BB11-FC17E85515D5}" srcOrd="1" destOrd="0" presId="urn:microsoft.com/office/officeart/2005/8/layout/orgChart1"/>
    <dgm:cxn modelId="{16D4DABE-82BF-44D5-9CEB-32D3354ECA5C}" type="presOf" srcId="{65472B73-8340-4B05-9477-09D651C76262}" destId="{8BFAC438-AE14-4E3E-8A37-1D3F666A5757}" srcOrd="0" destOrd="0" presId="urn:microsoft.com/office/officeart/2005/8/layout/orgChart1"/>
    <dgm:cxn modelId="{009D7FBF-B1D7-4505-9EBC-024CA25EE02C}" type="presOf" srcId="{7D4F1BFC-95B9-4B93-8BBB-BFEAD943F029}" destId="{ECE1FCFD-FCE0-4B56-AFB3-F22527A35945}" srcOrd="0" destOrd="0" presId="urn:microsoft.com/office/officeart/2005/8/layout/orgChart1"/>
    <dgm:cxn modelId="{30157BC1-4650-4051-9044-E92553EDE65B}" type="presOf" srcId="{4DACAC85-07A6-4D72-AB3E-44B1BE0D3427}" destId="{D27C4040-CF2D-43E0-A7E3-2B9DA462BC02}" srcOrd="0" destOrd="0" presId="urn:microsoft.com/office/officeart/2005/8/layout/orgChart1"/>
    <dgm:cxn modelId="{E84EB4C2-BD72-4B12-BC7B-B0C21E7AF08F}" type="presOf" srcId="{589EC81E-3521-4AE8-8D6B-668ECAAAECC7}" destId="{7202213A-8AB3-410E-94D4-9284D8CE30B6}" srcOrd="0" destOrd="0" presId="urn:microsoft.com/office/officeart/2005/8/layout/orgChart1"/>
    <dgm:cxn modelId="{AA559FC3-2A70-4F0C-99CD-40766F32A068}" srcId="{79652C2B-1101-42DE-9B12-F6372428551A}" destId="{71E899D7-CAAA-4271-99DE-105966FF42A0}" srcOrd="6" destOrd="0" parTransId="{65472B73-8340-4B05-9477-09D651C76262}" sibTransId="{571DAAAE-5924-4DE6-8E58-27106E5573DB}"/>
    <dgm:cxn modelId="{59E94FC4-D33B-4E57-8358-FD2C62C073B5}" type="presOf" srcId="{92BCCCE5-5EB5-4BBB-A4B3-6A640683F234}" destId="{EF04833F-507F-4195-8531-E12EA3AFCDA9}" srcOrd="1" destOrd="0" presId="urn:microsoft.com/office/officeart/2005/8/layout/orgChart1"/>
    <dgm:cxn modelId="{2BA0BDC8-855D-49AC-9643-F714249A7B36}" type="presOf" srcId="{79652C2B-1101-42DE-9B12-F6372428551A}" destId="{1BE57E5A-94B5-4DB0-8A0C-6B7413727623}" srcOrd="1" destOrd="0" presId="urn:microsoft.com/office/officeart/2005/8/layout/orgChart1"/>
    <dgm:cxn modelId="{1995E2CE-D59C-46D1-BF8C-01D4CBE6565F}" type="presOf" srcId="{65495D1A-0478-43CE-ABE2-6C0C0B4AF771}" destId="{AECCF9EC-7EDC-48B9-BE20-90CD812FD912}" srcOrd="0" destOrd="0" presId="urn:microsoft.com/office/officeart/2005/8/layout/orgChart1"/>
    <dgm:cxn modelId="{53A200D0-7526-4701-9C66-1D7E6E43DBF6}" type="presOf" srcId="{90B2BDF6-FA3D-4042-8F1A-5A139BE8A329}" destId="{916CADA6-520F-47A9-AA6A-A43EA02ED1D2}" srcOrd="1" destOrd="0" presId="urn:microsoft.com/office/officeart/2005/8/layout/orgChart1"/>
    <dgm:cxn modelId="{A660C1DB-A8F6-4362-8AA4-2AC3B683FE03}" type="presOf" srcId="{71E899D7-CAAA-4271-99DE-105966FF42A0}" destId="{51C8F4E3-5616-4F1D-9935-31BE80AC187C}" srcOrd="0" destOrd="0" presId="urn:microsoft.com/office/officeart/2005/8/layout/orgChart1"/>
    <dgm:cxn modelId="{21C39FE0-6ACA-4E75-B3F4-C576A01CAEDE}" srcId="{49FD192F-D72B-41E4-9221-6007BE6F6A45}" destId="{80C0332B-CF4F-4701-A9E7-83D5E4D13137}" srcOrd="0" destOrd="0" parTransId="{589EC81E-3521-4AE8-8D6B-668ECAAAECC7}" sibTransId="{81518FFD-CA55-4216-ADAA-1D6B3204A699}"/>
    <dgm:cxn modelId="{3731C0E0-210A-4402-ACFE-23EAF93B5885}" srcId="{79652C2B-1101-42DE-9B12-F6372428551A}" destId="{E5062270-EA29-41FD-8CB7-9988CA1AF554}" srcOrd="2" destOrd="0" parTransId="{8DD659A1-08E6-4C78-8FA0-2416F21DCDAA}" sibTransId="{635D9AD0-5EBA-41D7-AEFD-B84CA5925AA1}"/>
    <dgm:cxn modelId="{6615FFE3-97E1-4AE6-96C6-95A62DD61D0C}" srcId="{79652C2B-1101-42DE-9B12-F6372428551A}" destId="{B42D73DE-C80D-4A00-871E-713A21F825F0}" srcOrd="5" destOrd="0" parTransId="{7D4F1BFC-95B9-4B93-8BBB-BFEAD943F029}" sibTransId="{550DC671-5256-4D9C-A6EF-4F4EE52D6246}"/>
    <dgm:cxn modelId="{8B7B5DF5-6FA6-41C3-8BB7-30A86DCE9A3E}" type="presOf" srcId="{49FD192F-D72B-41E4-9221-6007BE6F6A45}" destId="{F1107BB0-BB02-4AEA-AF99-C184269E16B4}" srcOrd="0" destOrd="0" presId="urn:microsoft.com/office/officeart/2005/8/layout/orgChart1"/>
    <dgm:cxn modelId="{A9ED2CF6-CD6B-454D-9989-E3E936518C65}" type="presOf" srcId="{4235BD71-4BD6-4DF9-9D04-8012BC64CA6C}" destId="{C2BDC61F-7F3C-4773-BB8E-9423727DAA19}" srcOrd="0" destOrd="0" presId="urn:microsoft.com/office/officeart/2005/8/layout/orgChart1"/>
    <dgm:cxn modelId="{31B7A7F9-5769-4309-BAE6-5B34D2E9C9B0}" type="presOf" srcId="{79652C2B-1101-42DE-9B12-F6372428551A}" destId="{7CCA5363-4120-4F06-8D5C-7101C7C6BC28}" srcOrd="0" destOrd="0" presId="urn:microsoft.com/office/officeart/2005/8/layout/orgChart1"/>
    <dgm:cxn modelId="{FA4F9DFA-81F6-49E7-ADC5-01082A1E8FEA}" type="presOf" srcId="{F506F881-A76F-471F-B4BE-E8615F619B01}" destId="{DAE96583-8CC4-40FB-B5C7-9C8DD9CB998A}" srcOrd="0" destOrd="0" presId="urn:microsoft.com/office/officeart/2005/8/layout/orgChart1"/>
    <dgm:cxn modelId="{C512E2B2-4B83-4F64-BE95-5648C53AFF68}" type="presParOf" srcId="{C2BDC61F-7F3C-4773-BB8E-9423727DAA19}" destId="{E5391722-B20E-456E-AE6D-1E1860AB78C5}" srcOrd="0" destOrd="0" presId="urn:microsoft.com/office/officeart/2005/8/layout/orgChart1"/>
    <dgm:cxn modelId="{43DC0870-1D2E-4795-A1FC-966640E38668}" type="presParOf" srcId="{E5391722-B20E-456E-AE6D-1E1860AB78C5}" destId="{981D0351-82C9-40D3-B509-D9FE8370FA7D}" srcOrd="0" destOrd="0" presId="urn:microsoft.com/office/officeart/2005/8/layout/orgChart1"/>
    <dgm:cxn modelId="{1DB5A5F1-D847-4ACC-B6A8-655B5C2375E7}" type="presParOf" srcId="{981D0351-82C9-40D3-B509-D9FE8370FA7D}" destId="{7CCA5363-4120-4F06-8D5C-7101C7C6BC28}" srcOrd="0" destOrd="0" presId="urn:microsoft.com/office/officeart/2005/8/layout/orgChart1"/>
    <dgm:cxn modelId="{E52F21D2-A621-4D62-9321-83A7F2021925}" type="presParOf" srcId="{981D0351-82C9-40D3-B509-D9FE8370FA7D}" destId="{1BE57E5A-94B5-4DB0-8A0C-6B7413727623}" srcOrd="1" destOrd="0" presId="urn:microsoft.com/office/officeart/2005/8/layout/orgChart1"/>
    <dgm:cxn modelId="{FD4328BB-EA67-4015-8896-C84EC8EDDCD9}" type="presParOf" srcId="{E5391722-B20E-456E-AE6D-1E1860AB78C5}" destId="{7161A92A-F313-4279-AD5C-4D5CFA1BF9FE}" srcOrd="1" destOrd="0" presId="urn:microsoft.com/office/officeart/2005/8/layout/orgChart1"/>
    <dgm:cxn modelId="{EFAA8B82-CC9F-4E97-8C90-11DE445D4562}" type="presParOf" srcId="{7161A92A-F313-4279-AD5C-4D5CFA1BF9FE}" destId="{4AC82573-753A-4351-A435-A839D0D4173C}" srcOrd="0" destOrd="0" presId="urn:microsoft.com/office/officeart/2005/8/layout/orgChart1"/>
    <dgm:cxn modelId="{03F75F47-86E3-4090-8F2B-E3DF54EC9128}" type="presParOf" srcId="{7161A92A-F313-4279-AD5C-4D5CFA1BF9FE}" destId="{79C4A75A-8C6F-4860-B2F4-0804496BDDE4}" srcOrd="1" destOrd="0" presId="urn:microsoft.com/office/officeart/2005/8/layout/orgChart1"/>
    <dgm:cxn modelId="{F2F7167D-40C5-4634-88F7-D227E83A17FE}" type="presParOf" srcId="{79C4A75A-8C6F-4860-B2F4-0804496BDDE4}" destId="{8C31E550-964F-455E-A94B-29F3A39092AA}" srcOrd="0" destOrd="0" presId="urn:microsoft.com/office/officeart/2005/8/layout/orgChart1"/>
    <dgm:cxn modelId="{E259E143-032A-41F3-84C2-B929517CC553}" type="presParOf" srcId="{8C31E550-964F-455E-A94B-29F3A39092AA}" destId="{41E74952-2725-4FB9-A953-BFEBEEF8081F}" srcOrd="0" destOrd="0" presId="urn:microsoft.com/office/officeart/2005/8/layout/orgChart1"/>
    <dgm:cxn modelId="{5206C7C6-1A6E-432B-B1CB-EAFEDE136078}" type="presParOf" srcId="{8C31E550-964F-455E-A94B-29F3A39092AA}" destId="{6C36740B-2379-4995-B886-04F58D9B93F8}" srcOrd="1" destOrd="0" presId="urn:microsoft.com/office/officeart/2005/8/layout/orgChart1"/>
    <dgm:cxn modelId="{F1EB3A83-2020-4B77-AFFC-863345574D48}" type="presParOf" srcId="{79C4A75A-8C6F-4860-B2F4-0804496BDDE4}" destId="{5715F9C5-6925-4270-810D-E43E3F5DF3DE}" srcOrd="1" destOrd="0" presId="urn:microsoft.com/office/officeart/2005/8/layout/orgChart1"/>
    <dgm:cxn modelId="{B828EAE5-0DC3-4B3B-A1D4-04F3A0619961}" type="presParOf" srcId="{79C4A75A-8C6F-4860-B2F4-0804496BDDE4}" destId="{C1531369-4391-4112-9239-F2AD17BEE51C}" srcOrd="2" destOrd="0" presId="urn:microsoft.com/office/officeart/2005/8/layout/orgChart1"/>
    <dgm:cxn modelId="{97384B40-EE8D-4CE7-92B5-FA037ADBF681}" type="presParOf" srcId="{7161A92A-F313-4279-AD5C-4D5CFA1BF9FE}" destId="{4E4178A6-FFC1-4E45-BD57-D8CCF1453D6F}" srcOrd="2" destOrd="0" presId="urn:microsoft.com/office/officeart/2005/8/layout/orgChart1"/>
    <dgm:cxn modelId="{D4B32A8A-91F0-433E-B7CC-746E415718E1}" type="presParOf" srcId="{7161A92A-F313-4279-AD5C-4D5CFA1BF9FE}" destId="{25B14F72-1D51-420F-AFE9-76282F4CC2BB}" srcOrd="3" destOrd="0" presId="urn:microsoft.com/office/officeart/2005/8/layout/orgChart1"/>
    <dgm:cxn modelId="{AF27F215-B4D3-42ED-AA41-A75EBDF1F5B2}" type="presParOf" srcId="{25B14F72-1D51-420F-AFE9-76282F4CC2BB}" destId="{F87A4475-F81D-4E8A-874F-1AD2A845C9A4}" srcOrd="0" destOrd="0" presId="urn:microsoft.com/office/officeart/2005/8/layout/orgChart1"/>
    <dgm:cxn modelId="{51BA5874-5AD1-4EEC-945B-4E57E80A236D}" type="presParOf" srcId="{F87A4475-F81D-4E8A-874F-1AD2A845C9A4}" destId="{F1107BB0-BB02-4AEA-AF99-C184269E16B4}" srcOrd="0" destOrd="0" presId="urn:microsoft.com/office/officeart/2005/8/layout/orgChart1"/>
    <dgm:cxn modelId="{16DFB1E4-31F1-4B13-A59B-34F7B51509CE}" type="presParOf" srcId="{F87A4475-F81D-4E8A-874F-1AD2A845C9A4}" destId="{B11D49F0-FF5F-43E6-B41B-9DC5DC98FA7F}" srcOrd="1" destOrd="0" presId="urn:microsoft.com/office/officeart/2005/8/layout/orgChart1"/>
    <dgm:cxn modelId="{7A73FFB2-85D8-4782-875E-DA8BC7541106}" type="presParOf" srcId="{25B14F72-1D51-420F-AFE9-76282F4CC2BB}" destId="{2609B481-9F82-4898-94C7-755FB10EA6F1}" srcOrd="1" destOrd="0" presId="urn:microsoft.com/office/officeart/2005/8/layout/orgChart1"/>
    <dgm:cxn modelId="{4E80B3AE-8DAD-4384-924A-8C0D72828793}" type="presParOf" srcId="{2609B481-9F82-4898-94C7-755FB10EA6F1}" destId="{7202213A-8AB3-410E-94D4-9284D8CE30B6}" srcOrd="0" destOrd="0" presId="urn:microsoft.com/office/officeart/2005/8/layout/orgChart1"/>
    <dgm:cxn modelId="{4341F88E-8F2D-496D-8135-D9D1DBA49D4B}" type="presParOf" srcId="{2609B481-9F82-4898-94C7-755FB10EA6F1}" destId="{E09BAA0F-8449-4103-8216-00FFAF6DADA2}" srcOrd="1" destOrd="0" presId="urn:microsoft.com/office/officeart/2005/8/layout/orgChart1"/>
    <dgm:cxn modelId="{1593E93D-B93D-45D0-9177-72B4CB4AB76E}" type="presParOf" srcId="{E09BAA0F-8449-4103-8216-00FFAF6DADA2}" destId="{ADCCE7E0-BC2A-4E26-86DB-1685283F6295}" srcOrd="0" destOrd="0" presId="urn:microsoft.com/office/officeart/2005/8/layout/orgChart1"/>
    <dgm:cxn modelId="{4F061F40-9DA6-43E1-90EA-109D451BEAD8}" type="presParOf" srcId="{ADCCE7E0-BC2A-4E26-86DB-1685283F6295}" destId="{5BD5ECA2-BE91-4CA1-928A-951C35836BA9}" srcOrd="0" destOrd="0" presId="urn:microsoft.com/office/officeart/2005/8/layout/orgChart1"/>
    <dgm:cxn modelId="{8C60CBB2-73DE-4FCD-9914-C843815AB850}" type="presParOf" srcId="{ADCCE7E0-BC2A-4E26-86DB-1685283F6295}" destId="{9CE4F525-B423-47FE-B867-79CA7CBA683A}" srcOrd="1" destOrd="0" presId="urn:microsoft.com/office/officeart/2005/8/layout/orgChart1"/>
    <dgm:cxn modelId="{C7BD113A-08C2-48FE-8B66-8E9DE65B445E}" type="presParOf" srcId="{E09BAA0F-8449-4103-8216-00FFAF6DADA2}" destId="{DD89C5CC-0465-48E4-A0A0-BF2DB5EC0BB4}" srcOrd="1" destOrd="0" presId="urn:microsoft.com/office/officeart/2005/8/layout/orgChart1"/>
    <dgm:cxn modelId="{8FD64045-62E7-4A20-889A-313930DF76C3}" type="presParOf" srcId="{DD89C5CC-0465-48E4-A0A0-BF2DB5EC0BB4}" destId="{AECCF9EC-7EDC-48B9-BE20-90CD812FD912}" srcOrd="0" destOrd="0" presId="urn:microsoft.com/office/officeart/2005/8/layout/orgChart1"/>
    <dgm:cxn modelId="{AD21EDD4-C33A-4B37-8BD9-1B28120D2CBB}" type="presParOf" srcId="{DD89C5CC-0465-48E4-A0A0-BF2DB5EC0BB4}" destId="{B959E16F-077D-4BE4-BF40-BCCFBB749967}" srcOrd="1" destOrd="0" presId="urn:microsoft.com/office/officeart/2005/8/layout/orgChart1"/>
    <dgm:cxn modelId="{E5E9F2CF-8716-473F-9F4C-1E93DE142CF6}" type="presParOf" srcId="{B959E16F-077D-4BE4-BF40-BCCFBB749967}" destId="{68F434DD-53A3-4A08-9D0D-8D060EBA8BC7}" srcOrd="0" destOrd="0" presId="urn:microsoft.com/office/officeart/2005/8/layout/orgChart1"/>
    <dgm:cxn modelId="{458A752E-AE83-4F82-99A9-D4A96933CC64}" type="presParOf" srcId="{68F434DD-53A3-4A08-9D0D-8D060EBA8BC7}" destId="{BA7015C1-438F-491E-B17F-82DADC8B94A8}" srcOrd="0" destOrd="0" presId="urn:microsoft.com/office/officeart/2005/8/layout/orgChart1"/>
    <dgm:cxn modelId="{F814A4A7-39DB-4C12-9C6A-88FC3EF81D95}" type="presParOf" srcId="{68F434DD-53A3-4A08-9D0D-8D060EBA8BC7}" destId="{EBA50F8D-3F18-4209-8810-096C6FD617FF}" srcOrd="1" destOrd="0" presId="urn:microsoft.com/office/officeart/2005/8/layout/orgChart1"/>
    <dgm:cxn modelId="{42E56274-3234-4F73-AEF1-29B139DD0137}" type="presParOf" srcId="{B959E16F-077D-4BE4-BF40-BCCFBB749967}" destId="{F058EEBB-DA53-4C59-9C09-E4E4668C4394}" srcOrd="1" destOrd="0" presId="urn:microsoft.com/office/officeart/2005/8/layout/orgChart1"/>
    <dgm:cxn modelId="{7342D05E-8D5D-4418-AB0B-4E678C96ECCC}" type="presParOf" srcId="{B959E16F-077D-4BE4-BF40-BCCFBB749967}" destId="{EEBEDEA4-4C2A-4268-BFA8-C841189FD50D}" srcOrd="2" destOrd="0" presId="urn:microsoft.com/office/officeart/2005/8/layout/orgChart1"/>
    <dgm:cxn modelId="{9FC8BB23-9D28-4A79-8F16-441D15B01768}" type="presParOf" srcId="{E09BAA0F-8449-4103-8216-00FFAF6DADA2}" destId="{608E12C5-6C98-45F9-BBA0-CC52DBE89426}" srcOrd="2" destOrd="0" presId="urn:microsoft.com/office/officeart/2005/8/layout/orgChart1"/>
    <dgm:cxn modelId="{87F02720-D230-4B29-8D0B-62EFA471BD96}" type="presParOf" srcId="{25B14F72-1D51-420F-AFE9-76282F4CC2BB}" destId="{9C51FB88-8722-4DAF-8B99-ECBD0EFE261A}" srcOrd="2" destOrd="0" presId="urn:microsoft.com/office/officeart/2005/8/layout/orgChart1"/>
    <dgm:cxn modelId="{B71DDC25-7BA4-455C-AC8A-87CD8D7CAF3F}" type="presParOf" srcId="{7161A92A-F313-4279-AD5C-4D5CFA1BF9FE}" destId="{FF4C818D-7F3B-4FC4-B294-6DD4F41B3132}" srcOrd="4" destOrd="0" presId="urn:microsoft.com/office/officeart/2005/8/layout/orgChart1"/>
    <dgm:cxn modelId="{424CD407-1070-4432-AB93-C40C6BC2663B}" type="presParOf" srcId="{7161A92A-F313-4279-AD5C-4D5CFA1BF9FE}" destId="{B0E72D7C-4AF9-47B9-93AB-0178294AB0E9}" srcOrd="5" destOrd="0" presId="urn:microsoft.com/office/officeart/2005/8/layout/orgChart1"/>
    <dgm:cxn modelId="{5B87FEEA-1386-44B5-B395-75BB2BF7313F}" type="presParOf" srcId="{B0E72D7C-4AF9-47B9-93AB-0178294AB0E9}" destId="{5DF551FB-E323-459F-B48F-18CFB4B0F67A}" srcOrd="0" destOrd="0" presId="urn:microsoft.com/office/officeart/2005/8/layout/orgChart1"/>
    <dgm:cxn modelId="{4780D704-2B4C-40C9-BAE9-D8F37EC0B0FB}" type="presParOf" srcId="{5DF551FB-E323-459F-B48F-18CFB4B0F67A}" destId="{F6BB4C89-7203-4B9E-BB23-1773022997AC}" srcOrd="0" destOrd="0" presId="urn:microsoft.com/office/officeart/2005/8/layout/orgChart1"/>
    <dgm:cxn modelId="{84FB54ED-5164-4EA6-AF68-8D042D842B42}" type="presParOf" srcId="{5DF551FB-E323-459F-B48F-18CFB4B0F67A}" destId="{7E88552B-D38F-4319-9CEE-3C14BAC654B0}" srcOrd="1" destOrd="0" presId="urn:microsoft.com/office/officeart/2005/8/layout/orgChart1"/>
    <dgm:cxn modelId="{7DCB9139-6B82-46B0-8350-AAB6649208BC}" type="presParOf" srcId="{B0E72D7C-4AF9-47B9-93AB-0178294AB0E9}" destId="{832004E2-D5B9-4612-B60F-27B6C5FC14C5}" srcOrd="1" destOrd="0" presId="urn:microsoft.com/office/officeart/2005/8/layout/orgChart1"/>
    <dgm:cxn modelId="{1A130BDF-80F3-43E6-AEB6-5A862199F9E2}" type="presParOf" srcId="{B0E72D7C-4AF9-47B9-93AB-0178294AB0E9}" destId="{F37CC807-4F5E-45C8-8D42-E5FB3F40776A}" srcOrd="2" destOrd="0" presId="urn:microsoft.com/office/officeart/2005/8/layout/orgChart1"/>
    <dgm:cxn modelId="{DC2E99C2-249E-4FE5-B79B-6D3376147448}" type="presParOf" srcId="{7161A92A-F313-4279-AD5C-4D5CFA1BF9FE}" destId="{D27C4040-CF2D-43E0-A7E3-2B9DA462BC02}" srcOrd="6" destOrd="0" presId="urn:microsoft.com/office/officeart/2005/8/layout/orgChart1"/>
    <dgm:cxn modelId="{821A5666-0F22-4E42-AFE8-860EDACF8AA2}" type="presParOf" srcId="{7161A92A-F313-4279-AD5C-4D5CFA1BF9FE}" destId="{12E5C47A-AAC3-41CD-A97E-11C707A65DAC}" srcOrd="7" destOrd="0" presId="urn:microsoft.com/office/officeart/2005/8/layout/orgChart1"/>
    <dgm:cxn modelId="{F7339F14-6B31-4190-AEF2-E6263935A825}" type="presParOf" srcId="{12E5C47A-AAC3-41CD-A97E-11C707A65DAC}" destId="{AF0E40F0-1376-4A65-91D5-F51D79BA6AAD}" srcOrd="0" destOrd="0" presId="urn:microsoft.com/office/officeart/2005/8/layout/orgChart1"/>
    <dgm:cxn modelId="{5511F335-AA51-444A-946B-40C3A7B21DFD}" type="presParOf" srcId="{AF0E40F0-1376-4A65-91D5-F51D79BA6AAD}" destId="{E45F6F35-A0FC-490B-A1DD-B262FDF737D5}" srcOrd="0" destOrd="0" presId="urn:microsoft.com/office/officeart/2005/8/layout/orgChart1"/>
    <dgm:cxn modelId="{44FD0D33-5DC3-4782-9BBD-5670724733E5}" type="presParOf" srcId="{AF0E40F0-1376-4A65-91D5-F51D79BA6AAD}" destId="{36082FD2-A87A-4D9D-9F18-F373AD3E6C5D}" srcOrd="1" destOrd="0" presId="urn:microsoft.com/office/officeart/2005/8/layout/orgChart1"/>
    <dgm:cxn modelId="{47AF31B0-FB52-4348-AB8C-57051A663560}" type="presParOf" srcId="{12E5C47A-AAC3-41CD-A97E-11C707A65DAC}" destId="{D2CF2F50-631A-4AA7-B930-4E625539F9F1}" srcOrd="1" destOrd="0" presId="urn:microsoft.com/office/officeart/2005/8/layout/orgChart1"/>
    <dgm:cxn modelId="{732B43A2-0AF5-4D6E-A725-64078841056A}" type="presParOf" srcId="{D2CF2F50-631A-4AA7-B930-4E625539F9F1}" destId="{2F0BEC0F-D977-42EA-90D8-A5BAFAB69FA7}" srcOrd="0" destOrd="0" presId="urn:microsoft.com/office/officeart/2005/8/layout/orgChart1"/>
    <dgm:cxn modelId="{4DA20E47-FF01-488C-92DA-D6D8A4E62F0F}" type="presParOf" srcId="{D2CF2F50-631A-4AA7-B930-4E625539F9F1}" destId="{94B76421-2665-4F90-8545-3F85CE8EF3D0}" srcOrd="1" destOrd="0" presId="urn:microsoft.com/office/officeart/2005/8/layout/orgChart1"/>
    <dgm:cxn modelId="{47043388-91ED-4F27-AD9D-8547F5D1DC31}" type="presParOf" srcId="{94B76421-2665-4F90-8545-3F85CE8EF3D0}" destId="{EA1174A8-9D70-4533-AA24-74AE4D638CDC}" srcOrd="0" destOrd="0" presId="urn:microsoft.com/office/officeart/2005/8/layout/orgChart1"/>
    <dgm:cxn modelId="{4F03FCB5-FB43-463A-8B49-89B2FBBD14CC}" type="presParOf" srcId="{EA1174A8-9D70-4533-AA24-74AE4D638CDC}" destId="{DAE96583-8CC4-40FB-B5C7-9C8DD9CB998A}" srcOrd="0" destOrd="0" presId="urn:microsoft.com/office/officeart/2005/8/layout/orgChart1"/>
    <dgm:cxn modelId="{D6DF34E2-B176-4D51-9223-FDB78189427B}" type="presParOf" srcId="{EA1174A8-9D70-4533-AA24-74AE4D638CDC}" destId="{911DD989-9B9E-4638-A87C-0A8BDC4E027E}" srcOrd="1" destOrd="0" presId="urn:microsoft.com/office/officeart/2005/8/layout/orgChart1"/>
    <dgm:cxn modelId="{AAB2BE47-E344-4497-9282-A16B71EE8FE4}" type="presParOf" srcId="{94B76421-2665-4F90-8545-3F85CE8EF3D0}" destId="{9A7149EB-68B0-44D0-BE29-E21804C7315E}" srcOrd="1" destOrd="0" presId="urn:microsoft.com/office/officeart/2005/8/layout/orgChart1"/>
    <dgm:cxn modelId="{9134019A-AA6D-425B-A327-56E7D57F4032}" type="presParOf" srcId="{9A7149EB-68B0-44D0-BE29-E21804C7315E}" destId="{47075843-2315-4FAD-B7BA-7038A166DAFC}" srcOrd="0" destOrd="0" presId="urn:microsoft.com/office/officeart/2005/8/layout/orgChart1"/>
    <dgm:cxn modelId="{64A37DDA-D9C9-4BAC-B64E-4EA7A4922D30}" type="presParOf" srcId="{9A7149EB-68B0-44D0-BE29-E21804C7315E}" destId="{44CBD9E5-107D-4373-95EA-DEE96DD0D727}" srcOrd="1" destOrd="0" presId="urn:microsoft.com/office/officeart/2005/8/layout/orgChart1"/>
    <dgm:cxn modelId="{E114D4E4-C449-43ED-B26B-69D5297CB742}" type="presParOf" srcId="{44CBD9E5-107D-4373-95EA-DEE96DD0D727}" destId="{757BCE66-A09E-4853-83F6-A9753D9C1D48}" srcOrd="0" destOrd="0" presId="urn:microsoft.com/office/officeart/2005/8/layout/orgChart1"/>
    <dgm:cxn modelId="{F0153603-8B8E-440C-B0A0-0F93CAA65F4A}" type="presParOf" srcId="{757BCE66-A09E-4853-83F6-A9753D9C1D48}" destId="{B06EB290-05C0-49D3-8D91-467E7C0E0877}" srcOrd="0" destOrd="0" presId="urn:microsoft.com/office/officeart/2005/8/layout/orgChart1"/>
    <dgm:cxn modelId="{9A107899-6F0F-4ED7-9BAC-94BC7E161B76}" type="presParOf" srcId="{757BCE66-A09E-4853-83F6-A9753D9C1D48}" destId="{EF04833F-507F-4195-8531-E12EA3AFCDA9}" srcOrd="1" destOrd="0" presId="urn:microsoft.com/office/officeart/2005/8/layout/orgChart1"/>
    <dgm:cxn modelId="{0A739514-7C73-4ED5-A464-3565E4CF4EE4}" type="presParOf" srcId="{44CBD9E5-107D-4373-95EA-DEE96DD0D727}" destId="{C5D3742A-29A9-4F22-A546-525A91EEADF7}" srcOrd="1" destOrd="0" presId="urn:microsoft.com/office/officeart/2005/8/layout/orgChart1"/>
    <dgm:cxn modelId="{5C3E7E23-F815-4D74-9CD4-F644D9CE93D0}" type="presParOf" srcId="{44CBD9E5-107D-4373-95EA-DEE96DD0D727}" destId="{8F8EA8A7-3769-40C5-82D7-765307B92217}" srcOrd="2" destOrd="0" presId="urn:microsoft.com/office/officeart/2005/8/layout/orgChart1"/>
    <dgm:cxn modelId="{C6E2778B-57D8-4797-88E1-568531DE2350}" type="presParOf" srcId="{94B76421-2665-4F90-8545-3F85CE8EF3D0}" destId="{B17CDCD4-5C69-4D2B-8884-B10BCA2A8F8D}" srcOrd="2" destOrd="0" presId="urn:microsoft.com/office/officeart/2005/8/layout/orgChart1"/>
    <dgm:cxn modelId="{4B516AD6-E24B-440C-8A9E-7EDBAF2C35D8}" type="presParOf" srcId="{12E5C47A-AAC3-41CD-A97E-11C707A65DAC}" destId="{244001D0-DEEE-4E95-BE4B-339E74F14378}" srcOrd="2" destOrd="0" presId="urn:microsoft.com/office/officeart/2005/8/layout/orgChart1"/>
    <dgm:cxn modelId="{9F62839C-0927-4E9A-8968-2497F8ACA5F8}" type="presParOf" srcId="{7161A92A-F313-4279-AD5C-4D5CFA1BF9FE}" destId="{C60FB2D0-467A-4B30-8566-B893CE28493B}" srcOrd="8" destOrd="0" presId="urn:microsoft.com/office/officeart/2005/8/layout/orgChart1"/>
    <dgm:cxn modelId="{83BED1CC-3EAF-4D94-8C08-2AA724D142DD}" type="presParOf" srcId="{7161A92A-F313-4279-AD5C-4D5CFA1BF9FE}" destId="{4ECDBE75-3A9B-4C58-A463-71E7C38C1A64}" srcOrd="9" destOrd="0" presId="urn:microsoft.com/office/officeart/2005/8/layout/orgChart1"/>
    <dgm:cxn modelId="{B52DEB48-D037-407C-BA7D-23F99364C9C1}" type="presParOf" srcId="{4ECDBE75-3A9B-4C58-A463-71E7C38C1A64}" destId="{E64E6CC5-5027-4721-82CF-9DE19792B334}" srcOrd="0" destOrd="0" presId="urn:microsoft.com/office/officeart/2005/8/layout/orgChart1"/>
    <dgm:cxn modelId="{B03A111B-607F-4CDC-8D42-139EF66C366A}" type="presParOf" srcId="{E64E6CC5-5027-4721-82CF-9DE19792B334}" destId="{848CA524-4857-4F48-A96D-87B71DD23F7E}" srcOrd="0" destOrd="0" presId="urn:microsoft.com/office/officeart/2005/8/layout/orgChart1"/>
    <dgm:cxn modelId="{1F334190-FC09-46B3-B1DA-24885B9BDA27}" type="presParOf" srcId="{E64E6CC5-5027-4721-82CF-9DE19792B334}" destId="{916CADA6-520F-47A9-AA6A-A43EA02ED1D2}" srcOrd="1" destOrd="0" presId="urn:microsoft.com/office/officeart/2005/8/layout/orgChart1"/>
    <dgm:cxn modelId="{AB9EFEB3-6DF2-450A-ABCC-204110F2D23D}" type="presParOf" srcId="{4ECDBE75-3A9B-4C58-A463-71E7C38C1A64}" destId="{6EB7098E-88BD-4455-B8EB-C28BD9CDEB49}" srcOrd="1" destOrd="0" presId="urn:microsoft.com/office/officeart/2005/8/layout/orgChart1"/>
    <dgm:cxn modelId="{BE0EFA8B-D5B9-4670-8471-D6438F329453}" type="presParOf" srcId="{4ECDBE75-3A9B-4C58-A463-71E7C38C1A64}" destId="{5E97685F-50F8-4062-B5B8-45741EDD869C}" srcOrd="2" destOrd="0" presId="urn:microsoft.com/office/officeart/2005/8/layout/orgChart1"/>
    <dgm:cxn modelId="{D5162373-7599-4088-86E0-43B4B08FD913}" type="presParOf" srcId="{7161A92A-F313-4279-AD5C-4D5CFA1BF9FE}" destId="{ECE1FCFD-FCE0-4B56-AFB3-F22527A35945}" srcOrd="10" destOrd="0" presId="urn:microsoft.com/office/officeart/2005/8/layout/orgChart1"/>
    <dgm:cxn modelId="{3AA9BC7C-2899-4555-BCC8-688670F80B74}" type="presParOf" srcId="{7161A92A-F313-4279-AD5C-4D5CFA1BF9FE}" destId="{6756AD23-EA22-4E58-A94F-C9C55B24687F}" srcOrd="11" destOrd="0" presId="urn:microsoft.com/office/officeart/2005/8/layout/orgChart1"/>
    <dgm:cxn modelId="{194B73E4-76FD-4708-AA2F-9B44AFD5AD08}" type="presParOf" srcId="{6756AD23-EA22-4E58-A94F-C9C55B24687F}" destId="{70E9BA1F-B160-45A5-94EE-0A2AC06C4658}" srcOrd="0" destOrd="0" presId="urn:microsoft.com/office/officeart/2005/8/layout/orgChart1"/>
    <dgm:cxn modelId="{98BF96C2-8BED-4FE4-8705-28059409B08B}" type="presParOf" srcId="{70E9BA1F-B160-45A5-94EE-0A2AC06C4658}" destId="{BBB768CA-3933-4AFC-8477-729C8741725C}" srcOrd="0" destOrd="0" presId="urn:microsoft.com/office/officeart/2005/8/layout/orgChart1"/>
    <dgm:cxn modelId="{E71C23E2-C6BE-4396-A36C-854781B8A047}" type="presParOf" srcId="{70E9BA1F-B160-45A5-94EE-0A2AC06C4658}" destId="{A454EB74-EF26-4F98-981D-D23133D915CC}" srcOrd="1" destOrd="0" presId="urn:microsoft.com/office/officeart/2005/8/layout/orgChart1"/>
    <dgm:cxn modelId="{EE607D2A-F81A-476D-B4D1-F1D3FE446675}" type="presParOf" srcId="{6756AD23-EA22-4E58-A94F-C9C55B24687F}" destId="{94AA5C83-6B13-4998-81D2-B00840D76D1F}" srcOrd="1" destOrd="0" presId="urn:microsoft.com/office/officeart/2005/8/layout/orgChart1"/>
    <dgm:cxn modelId="{DB3EF5EC-6855-4E99-8028-C701CE3078C5}" type="presParOf" srcId="{6756AD23-EA22-4E58-A94F-C9C55B24687F}" destId="{E48CF380-515E-424E-9FDD-322A9B48E65C}" srcOrd="2" destOrd="0" presId="urn:microsoft.com/office/officeart/2005/8/layout/orgChart1"/>
    <dgm:cxn modelId="{F4429120-C9DF-47E5-AECE-419AD969708F}" type="presParOf" srcId="{7161A92A-F313-4279-AD5C-4D5CFA1BF9FE}" destId="{8BFAC438-AE14-4E3E-8A37-1D3F666A5757}" srcOrd="12" destOrd="0" presId="urn:microsoft.com/office/officeart/2005/8/layout/orgChart1"/>
    <dgm:cxn modelId="{26E7A089-C7A1-4333-B85F-294F157A91F9}" type="presParOf" srcId="{7161A92A-F313-4279-AD5C-4D5CFA1BF9FE}" destId="{1D21B284-CA7C-44A7-821F-E50DFC37461A}" srcOrd="13" destOrd="0" presId="urn:microsoft.com/office/officeart/2005/8/layout/orgChart1"/>
    <dgm:cxn modelId="{416EF594-1FB9-47BF-BAC4-F53A0FCCF7C8}" type="presParOf" srcId="{1D21B284-CA7C-44A7-821F-E50DFC37461A}" destId="{B0001958-8CCF-4BBF-9A79-5EEA295FCC9D}" srcOrd="0" destOrd="0" presId="urn:microsoft.com/office/officeart/2005/8/layout/orgChart1"/>
    <dgm:cxn modelId="{17506D1E-B33B-432D-939F-BC94C3313085}" type="presParOf" srcId="{B0001958-8CCF-4BBF-9A79-5EEA295FCC9D}" destId="{51C8F4E3-5616-4F1D-9935-31BE80AC187C}" srcOrd="0" destOrd="0" presId="urn:microsoft.com/office/officeart/2005/8/layout/orgChart1"/>
    <dgm:cxn modelId="{C8E05586-EFD2-4174-A2C4-648678894B3F}" type="presParOf" srcId="{B0001958-8CCF-4BBF-9A79-5EEA295FCC9D}" destId="{E5CB5C88-6A24-4313-BB11-FC17E85515D5}" srcOrd="1" destOrd="0" presId="urn:microsoft.com/office/officeart/2005/8/layout/orgChart1"/>
    <dgm:cxn modelId="{0691269F-5303-4C2A-A299-B81BBEB368D3}" type="presParOf" srcId="{1D21B284-CA7C-44A7-821F-E50DFC37461A}" destId="{005DFE72-3FD1-422B-BAE8-4EC8C101EDDA}" srcOrd="1" destOrd="0" presId="urn:microsoft.com/office/officeart/2005/8/layout/orgChart1"/>
    <dgm:cxn modelId="{F27FF12D-B370-42B4-BD89-AB112CAC874E}" type="presParOf" srcId="{1D21B284-CA7C-44A7-821F-E50DFC37461A}" destId="{D3716E45-80EB-4DC4-91D1-C794328399DC}" srcOrd="2" destOrd="0" presId="urn:microsoft.com/office/officeart/2005/8/layout/orgChart1"/>
    <dgm:cxn modelId="{BE60C0EC-36F6-4FA9-A4EB-3AF6DCFCC2E8}" type="presParOf" srcId="{E5391722-B20E-456E-AE6D-1E1860AB78C5}" destId="{C363AB72-295A-46AB-9898-C09246FC8AD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579E34-DB47-4293-A0A2-8135479A7022}">
      <dsp:nvSpPr>
        <dsp:cNvPr id="0" name=""/>
        <dsp:cNvSpPr/>
      </dsp:nvSpPr>
      <dsp:spPr>
        <a:xfrm>
          <a:off x="6705769" y="539294"/>
          <a:ext cx="1931712" cy="34743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74308"/>
              </a:lnTo>
              <a:lnTo>
                <a:pt x="1931712" y="34743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AEAEB0-9BFD-4671-8261-6713093B3F4D}">
      <dsp:nvSpPr>
        <dsp:cNvPr id="0" name=""/>
        <dsp:cNvSpPr/>
      </dsp:nvSpPr>
      <dsp:spPr>
        <a:xfrm>
          <a:off x="6705769" y="539294"/>
          <a:ext cx="1975841" cy="18384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38425"/>
              </a:lnTo>
              <a:lnTo>
                <a:pt x="1975841" y="183842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878D1A-AE25-42E0-AF58-B5E25727F44A}">
      <dsp:nvSpPr>
        <dsp:cNvPr id="0" name=""/>
        <dsp:cNvSpPr/>
      </dsp:nvSpPr>
      <dsp:spPr>
        <a:xfrm>
          <a:off x="6705769" y="539294"/>
          <a:ext cx="1964595" cy="14353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5348"/>
              </a:lnTo>
              <a:lnTo>
                <a:pt x="1964595" y="143534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CBCB9C-57DA-4B29-A891-139837A2D434}">
      <dsp:nvSpPr>
        <dsp:cNvPr id="0" name=""/>
        <dsp:cNvSpPr/>
      </dsp:nvSpPr>
      <dsp:spPr>
        <a:xfrm>
          <a:off x="6705769" y="539294"/>
          <a:ext cx="2007634" cy="10339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3978"/>
              </a:lnTo>
              <a:lnTo>
                <a:pt x="2007634" y="103397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BA4576-34A1-4686-B9BA-BF1B606A3115}">
      <dsp:nvSpPr>
        <dsp:cNvPr id="0" name=""/>
        <dsp:cNvSpPr/>
      </dsp:nvSpPr>
      <dsp:spPr>
        <a:xfrm>
          <a:off x="9170502" y="4779575"/>
          <a:ext cx="89354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116677"/>
              </a:moveTo>
              <a:lnTo>
                <a:pt x="893540" y="4572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D4A797-055F-4EE8-B145-409A4F5C164C}">
      <dsp:nvSpPr>
        <dsp:cNvPr id="0" name=""/>
        <dsp:cNvSpPr/>
      </dsp:nvSpPr>
      <dsp:spPr>
        <a:xfrm>
          <a:off x="9170502" y="4896253"/>
          <a:ext cx="1037324" cy="1976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677"/>
              </a:lnTo>
              <a:lnTo>
                <a:pt x="1037324" y="19767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0EB549-4A81-4431-AA70-B7847920CE34}">
      <dsp:nvSpPr>
        <dsp:cNvPr id="0" name=""/>
        <dsp:cNvSpPr/>
      </dsp:nvSpPr>
      <dsp:spPr>
        <a:xfrm>
          <a:off x="6705769" y="539294"/>
          <a:ext cx="1982259" cy="42753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75346"/>
              </a:lnTo>
              <a:lnTo>
                <a:pt x="1982259" y="427534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832426-6BC2-4E47-BC51-010565556369}">
      <dsp:nvSpPr>
        <dsp:cNvPr id="0" name=""/>
        <dsp:cNvSpPr/>
      </dsp:nvSpPr>
      <dsp:spPr>
        <a:xfrm>
          <a:off x="6705769" y="539294"/>
          <a:ext cx="1995774" cy="4139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3911"/>
              </a:lnTo>
              <a:lnTo>
                <a:pt x="1995774" y="41391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1B2D60-D156-4C7C-98AB-AFB7012DA774}">
      <dsp:nvSpPr>
        <dsp:cNvPr id="0" name=""/>
        <dsp:cNvSpPr/>
      </dsp:nvSpPr>
      <dsp:spPr>
        <a:xfrm>
          <a:off x="546390" y="737494"/>
          <a:ext cx="325561" cy="330380"/>
        </a:xfrm>
        <a:custGeom>
          <a:avLst/>
          <a:gdLst/>
          <a:ahLst/>
          <a:cxnLst/>
          <a:rect l="0" t="0" r="0" b="0"/>
          <a:pathLst>
            <a:path>
              <a:moveTo>
                <a:pt x="325561" y="0"/>
              </a:moveTo>
              <a:lnTo>
                <a:pt x="0" y="3303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91C8C4-41D5-41B4-9062-35D6EFFA8AA6}">
      <dsp:nvSpPr>
        <dsp:cNvPr id="0" name=""/>
        <dsp:cNvSpPr/>
      </dsp:nvSpPr>
      <dsp:spPr>
        <a:xfrm>
          <a:off x="1290979" y="493574"/>
          <a:ext cx="5414789" cy="91440"/>
        </a:xfrm>
        <a:custGeom>
          <a:avLst/>
          <a:gdLst/>
          <a:ahLst/>
          <a:cxnLst/>
          <a:rect l="0" t="0" r="0" b="0"/>
          <a:pathLst>
            <a:path>
              <a:moveTo>
                <a:pt x="5414789" y="45720"/>
              </a:moveTo>
              <a:lnTo>
                <a:pt x="5414789" y="56105"/>
              </a:lnTo>
              <a:lnTo>
                <a:pt x="0" y="5610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7AF0F6-AD44-429F-ADF8-FB7B2FECBFFE}">
      <dsp:nvSpPr>
        <dsp:cNvPr id="0" name=""/>
        <dsp:cNvSpPr/>
      </dsp:nvSpPr>
      <dsp:spPr>
        <a:xfrm>
          <a:off x="6705769" y="493574"/>
          <a:ext cx="223424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76375"/>
              </a:lnTo>
              <a:lnTo>
                <a:pt x="2234248" y="7637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4A06AA-AD9F-4803-8959-A4E1B9307AAE}">
      <dsp:nvSpPr>
        <dsp:cNvPr id="0" name=""/>
        <dsp:cNvSpPr/>
      </dsp:nvSpPr>
      <dsp:spPr>
        <a:xfrm>
          <a:off x="4054094" y="996828"/>
          <a:ext cx="100724" cy="561966"/>
        </a:xfrm>
        <a:custGeom>
          <a:avLst/>
          <a:gdLst/>
          <a:ahLst/>
          <a:cxnLst/>
          <a:rect l="0" t="0" r="0" b="0"/>
          <a:pathLst>
            <a:path>
              <a:moveTo>
                <a:pt x="100724" y="0"/>
              </a:moveTo>
              <a:lnTo>
                <a:pt x="100724" y="561966"/>
              </a:lnTo>
              <a:lnTo>
                <a:pt x="0" y="56196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10DDFF-3880-43EC-8844-DD897384A447}">
      <dsp:nvSpPr>
        <dsp:cNvPr id="0" name=""/>
        <dsp:cNvSpPr/>
      </dsp:nvSpPr>
      <dsp:spPr>
        <a:xfrm>
          <a:off x="4154818" y="996828"/>
          <a:ext cx="384815" cy="6151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5175"/>
              </a:lnTo>
              <a:lnTo>
                <a:pt x="384815" y="6151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E55732-B39B-4B8A-8194-6B6009260852}">
      <dsp:nvSpPr>
        <dsp:cNvPr id="0" name=""/>
        <dsp:cNvSpPr/>
      </dsp:nvSpPr>
      <dsp:spPr>
        <a:xfrm>
          <a:off x="4154818" y="996828"/>
          <a:ext cx="420477" cy="1325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565"/>
              </a:lnTo>
              <a:lnTo>
                <a:pt x="420477" y="13256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7FFFA9-296C-45C7-B1F3-8B4E318E11BA}">
      <dsp:nvSpPr>
        <dsp:cNvPr id="0" name=""/>
        <dsp:cNvSpPr/>
      </dsp:nvSpPr>
      <dsp:spPr>
        <a:xfrm>
          <a:off x="3733524" y="996828"/>
          <a:ext cx="421294" cy="188926"/>
        </a:xfrm>
        <a:custGeom>
          <a:avLst/>
          <a:gdLst/>
          <a:ahLst/>
          <a:cxnLst/>
          <a:rect l="0" t="0" r="0" b="0"/>
          <a:pathLst>
            <a:path>
              <a:moveTo>
                <a:pt x="421294" y="0"/>
              </a:moveTo>
              <a:lnTo>
                <a:pt x="421294" y="188926"/>
              </a:lnTo>
              <a:lnTo>
                <a:pt x="0" y="18892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4820B3-4D86-4ABF-9B9D-A83855A8B688}">
      <dsp:nvSpPr>
        <dsp:cNvPr id="0" name=""/>
        <dsp:cNvSpPr/>
      </dsp:nvSpPr>
      <dsp:spPr>
        <a:xfrm>
          <a:off x="4508997" y="539294"/>
          <a:ext cx="2196771" cy="278783"/>
        </a:xfrm>
        <a:custGeom>
          <a:avLst/>
          <a:gdLst/>
          <a:ahLst/>
          <a:cxnLst/>
          <a:rect l="0" t="0" r="0" b="0"/>
          <a:pathLst>
            <a:path>
              <a:moveTo>
                <a:pt x="2196771" y="0"/>
              </a:moveTo>
              <a:lnTo>
                <a:pt x="2196771" y="278783"/>
              </a:lnTo>
              <a:lnTo>
                <a:pt x="0" y="2787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F39C33-EDBA-42A5-BA73-9C4244DE2B04}">
      <dsp:nvSpPr>
        <dsp:cNvPr id="0" name=""/>
        <dsp:cNvSpPr/>
      </dsp:nvSpPr>
      <dsp:spPr>
        <a:xfrm>
          <a:off x="6705769" y="539294"/>
          <a:ext cx="2017417" cy="7332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3293"/>
              </a:lnTo>
              <a:lnTo>
                <a:pt x="2017417" y="73329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12B7D6-10B3-4E05-9F9E-7511CA71D5D0}">
      <dsp:nvSpPr>
        <dsp:cNvPr id="0" name=""/>
        <dsp:cNvSpPr/>
      </dsp:nvSpPr>
      <dsp:spPr>
        <a:xfrm>
          <a:off x="6705769" y="539294"/>
          <a:ext cx="1951325" cy="31435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43594"/>
              </a:lnTo>
              <a:lnTo>
                <a:pt x="1951325" y="31435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3B9EC0-8D04-4C70-9D55-B448CE37D8A0}">
      <dsp:nvSpPr>
        <dsp:cNvPr id="0" name=""/>
        <dsp:cNvSpPr/>
      </dsp:nvSpPr>
      <dsp:spPr>
        <a:xfrm>
          <a:off x="4154247" y="539294"/>
          <a:ext cx="2551522" cy="2939761"/>
        </a:xfrm>
        <a:custGeom>
          <a:avLst/>
          <a:gdLst/>
          <a:ahLst/>
          <a:cxnLst/>
          <a:rect l="0" t="0" r="0" b="0"/>
          <a:pathLst>
            <a:path>
              <a:moveTo>
                <a:pt x="2551522" y="0"/>
              </a:moveTo>
              <a:lnTo>
                <a:pt x="2551522" y="2905484"/>
              </a:lnTo>
              <a:lnTo>
                <a:pt x="0" y="2905484"/>
              </a:lnTo>
              <a:lnTo>
                <a:pt x="0" y="293976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2E4952-42AC-428D-9DCF-AE7556D98157}">
      <dsp:nvSpPr>
        <dsp:cNvPr id="0" name=""/>
        <dsp:cNvSpPr/>
      </dsp:nvSpPr>
      <dsp:spPr>
        <a:xfrm>
          <a:off x="10934971" y="5736978"/>
          <a:ext cx="91440" cy="505520"/>
        </a:xfrm>
        <a:custGeom>
          <a:avLst/>
          <a:gdLst/>
          <a:ahLst/>
          <a:cxnLst/>
          <a:rect l="0" t="0" r="0" b="0"/>
          <a:pathLst>
            <a:path>
              <a:moveTo>
                <a:pt x="128839" y="0"/>
              </a:moveTo>
              <a:lnTo>
                <a:pt x="45720" y="50552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F8BC40-0DC0-4F9F-A784-FFE17214F0A7}">
      <dsp:nvSpPr>
        <dsp:cNvPr id="0" name=""/>
        <dsp:cNvSpPr/>
      </dsp:nvSpPr>
      <dsp:spPr>
        <a:xfrm>
          <a:off x="6705769" y="539294"/>
          <a:ext cx="4795634" cy="48695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35320"/>
              </a:lnTo>
              <a:lnTo>
                <a:pt x="4795634" y="4835320"/>
              </a:lnTo>
              <a:lnTo>
                <a:pt x="4795634" y="486959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58B6C3-AEEF-42EF-8DA2-0AEB72B22EBC}">
      <dsp:nvSpPr>
        <dsp:cNvPr id="0" name=""/>
        <dsp:cNvSpPr/>
      </dsp:nvSpPr>
      <dsp:spPr>
        <a:xfrm>
          <a:off x="6705769" y="539294"/>
          <a:ext cx="3713727" cy="48785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44312"/>
              </a:lnTo>
              <a:lnTo>
                <a:pt x="3713727" y="4844312"/>
              </a:lnTo>
              <a:lnTo>
                <a:pt x="3713727" y="487858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BAE3E5-CF5D-470B-A075-DA3BEB3DECCD}">
      <dsp:nvSpPr>
        <dsp:cNvPr id="0" name=""/>
        <dsp:cNvSpPr/>
      </dsp:nvSpPr>
      <dsp:spPr>
        <a:xfrm>
          <a:off x="8674091" y="2925193"/>
          <a:ext cx="1978829" cy="153423"/>
        </a:xfrm>
        <a:custGeom>
          <a:avLst/>
          <a:gdLst/>
          <a:ahLst/>
          <a:cxnLst/>
          <a:rect l="0" t="0" r="0" b="0"/>
          <a:pathLst>
            <a:path>
              <a:moveTo>
                <a:pt x="0" y="153423"/>
              </a:moveTo>
              <a:lnTo>
                <a:pt x="1978829" y="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371E56-4A3D-4866-89C9-49A67FA8215E}">
      <dsp:nvSpPr>
        <dsp:cNvPr id="0" name=""/>
        <dsp:cNvSpPr/>
      </dsp:nvSpPr>
      <dsp:spPr>
        <a:xfrm>
          <a:off x="6705769" y="539294"/>
          <a:ext cx="2504050" cy="22829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8651"/>
              </a:lnTo>
              <a:lnTo>
                <a:pt x="2504050" y="2248651"/>
              </a:lnTo>
              <a:lnTo>
                <a:pt x="2504050" y="228292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BDBD2A-06DF-4BD9-BB41-D0464F4D6C08}">
      <dsp:nvSpPr>
        <dsp:cNvPr id="0" name=""/>
        <dsp:cNvSpPr/>
      </dsp:nvSpPr>
      <dsp:spPr>
        <a:xfrm>
          <a:off x="4332682" y="2553903"/>
          <a:ext cx="147467" cy="306324"/>
        </a:xfrm>
        <a:custGeom>
          <a:avLst/>
          <a:gdLst/>
          <a:ahLst/>
          <a:cxnLst/>
          <a:rect l="0" t="0" r="0" b="0"/>
          <a:pathLst>
            <a:path>
              <a:moveTo>
                <a:pt x="147467" y="0"/>
              </a:moveTo>
              <a:lnTo>
                <a:pt x="147467" y="306324"/>
              </a:lnTo>
              <a:lnTo>
                <a:pt x="0" y="30632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74487F-68E1-43AC-BB72-238C457A7766}">
      <dsp:nvSpPr>
        <dsp:cNvPr id="0" name=""/>
        <dsp:cNvSpPr/>
      </dsp:nvSpPr>
      <dsp:spPr>
        <a:xfrm>
          <a:off x="4480150" y="2553903"/>
          <a:ext cx="439781" cy="3064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6416"/>
              </a:lnTo>
              <a:lnTo>
                <a:pt x="439781" y="30641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BFEAF2-6D28-4ACB-A2BB-B187FAE86CB3}">
      <dsp:nvSpPr>
        <dsp:cNvPr id="0" name=""/>
        <dsp:cNvSpPr/>
      </dsp:nvSpPr>
      <dsp:spPr>
        <a:xfrm>
          <a:off x="4795053" y="539294"/>
          <a:ext cx="1910716" cy="1757970"/>
        </a:xfrm>
        <a:custGeom>
          <a:avLst/>
          <a:gdLst/>
          <a:ahLst/>
          <a:cxnLst/>
          <a:rect l="0" t="0" r="0" b="0"/>
          <a:pathLst>
            <a:path>
              <a:moveTo>
                <a:pt x="1910716" y="0"/>
              </a:moveTo>
              <a:lnTo>
                <a:pt x="1910716" y="1723693"/>
              </a:lnTo>
              <a:lnTo>
                <a:pt x="0" y="1723693"/>
              </a:lnTo>
              <a:lnTo>
                <a:pt x="0" y="175797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D41A2A-94BE-4CF8-BD5C-1F2D5675E102}">
      <dsp:nvSpPr>
        <dsp:cNvPr id="0" name=""/>
        <dsp:cNvSpPr/>
      </dsp:nvSpPr>
      <dsp:spPr>
        <a:xfrm>
          <a:off x="6705769" y="539294"/>
          <a:ext cx="2705500" cy="48763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42099"/>
              </a:lnTo>
              <a:lnTo>
                <a:pt x="2705500" y="4842099"/>
              </a:lnTo>
              <a:lnTo>
                <a:pt x="2705500" y="487637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97E8C8-D0F3-4CDE-9B5C-9BD48A380403}">
      <dsp:nvSpPr>
        <dsp:cNvPr id="0" name=""/>
        <dsp:cNvSpPr/>
      </dsp:nvSpPr>
      <dsp:spPr>
        <a:xfrm>
          <a:off x="8264149" y="5743061"/>
          <a:ext cx="316222" cy="8260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6069"/>
              </a:lnTo>
              <a:lnTo>
                <a:pt x="316222" y="82606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6CA07F-FB59-4213-91FC-39680730867B}">
      <dsp:nvSpPr>
        <dsp:cNvPr id="0" name=""/>
        <dsp:cNvSpPr/>
      </dsp:nvSpPr>
      <dsp:spPr>
        <a:xfrm>
          <a:off x="8264149" y="5743061"/>
          <a:ext cx="143505" cy="4446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4615"/>
              </a:lnTo>
              <a:lnTo>
                <a:pt x="143505" y="44461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25E51F-A5BF-4DA7-855B-2145D4D7247F}">
      <dsp:nvSpPr>
        <dsp:cNvPr id="0" name=""/>
        <dsp:cNvSpPr/>
      </dsp:nvSpPr>
      <dsp:spPr>
        <a:xfrm>
          <a:off x="6705769" y="539294"/>
          <a:ext cx="1826264" cy="48847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50432"/>
              </a:lnTo>
              <a:lnTo>
                <a:pt x="1826264" y="4850432"/>
              </a:lnTo>
              <a:lnTo>
                <a:pt x="1826264" y="488470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CDCF4C-4FB1-42EB-BE38-BAD6F6C6E1EB}">
      <dsp:nvSpPr>
        <dsp:cNvPr id="0" name=""/>
        <dsp:cNvSpPr/>
      </dsp:nvSpPr>
      <dsp:spPr>
        <a:xfrm>
          <a:off x="6705769" y="539294"/>
          <a:ext cx="2363192" cy="38495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5254"/>
              </a:lnTo>
              <a:lnTo>
                <a:pt x="2363192" y="3815254"/>
              </a:lnTo>
              <a:lnTo>
                <a:pt x="2363192" y="384953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5C730-44B2-4C20-B397-223A5339EADF}">
      <dsp:nvSpPr>
        <dsp:cNvPr id="0" name=""/>
        <dsp:cNvSpPr/>
      </dsp:nvSpPr>
      <dsp:spPr>
        <a:xfrm>
          <a:off x="3851337" y="5903746"/>
          <a:ext cx="1403070" cy="1610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6724"/>
              </a:lnTo>
              <a:lnTo>
                <a:pt x="1403070" y="126724"/>
              </a:lnTo>
              <a:lnTo>
                <a:pt x="1403070" y="16100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DAB9AC-C08F-4C95-8B26-C676F964A6FE}">
      <dsp:nvSpPr>
        <dsp:cNvPr id="0" name=""/>
        <dsp:cNvSpPr/>
      </dsp:nvSpPr>
      <dsp:spPr>
        <a:xfrm>
          <a:off x="970809" y="5903746"/>
          <a:ext cx="2880527" cy="149872"/>
        </a:xfrm>
        <a:custGeom>
          <a:avLst/>
          <a:gdLst/>
          <a:ahLst/>
          <a:cxnLst/>
          <a:rect l="0" t="0" r="0" b="0"/>
          <a:pathLst>
            <a:path>
              <a:moveTo>
                <a:pt x="2880527" y="0"/>
              </a:moveTo>
              <a:lnTo>
                <a:pt x="2880527" y="115595"/>
              </a:lnTo>
              <a:lnTo>
                <a:pt x="0" y="115595"/>
              </a:lnTo>
              <a:lnTo>
                <a:pt x="0" y="14987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AACEAD-1088-453E-984F-FAB86A64EE90}">
      <dsp:nvSpPr>
        <dsp:cNvPr id="0" name=""/>
        <dsp:cNvSpPr/>
      </dsp:nvSpPr>
      <dsp:spPr>
        <a:xfrm>
          <a:off x="2495590" y="6388539"/>
          <a:ext cx="586482" cy="197012"/>
        </a:xfrm>
        <a:custGeom>
          <a:avLst/>
          <a:gdLst/>
          <a:ahLst/>
          <a:cxnLst/>
          <a:rect l="0" t="0" r="0" b="0"/>
          <a:pathLst>
            <a:path>
              <a:moveTo>
                <a:pt x="586482" y="0"/>
              </a:moveTo>
              <a:lnTo>
                <a:pt x="0" y="19701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8A8535-41A6-4C2F-9C8B-EF77CE38EB21}">
      <dsp:nvSpPr>
        <dsp:cNvPr id="0" name=""/>
        <dsp:cNvSpPr/>
      </dsp:nvSpPr>
      <dsp:spPr>
        <a:xfrm>
          <a:off x="3358741" y="5903746"/>
          <a:ext cx="492595" cy="163080"/>
        </a:xfrm>
        <a:custGeom>
          <a:avLst/>
          <a:gdLst/>
          <a:ahLst/>
          <a:cxnLst/>
          <a:rect l="0" t="0" r="0" b="0"/>
          <a:pathLst>
            <a:path>
              <a:moveTo>
                <a:pt x="492595" y="0"/>
              </a:moveTo>
              <a:lnTo>
                <a:pt x="492595" y="128803"/>
              </a:lnTo>
              <a:lnTo>
                <a:pt x="0" y="128803"/>
              </a:lnTo>
              <a:lnTo>
                <a:pt x="0" y="163080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D08D74-6A6E-4D16-B250-B18955BE7CDB}">
      <dsp:nvSpPr>
        <dsp:cNvPr id="0" name=""/>
        <dsp:cNvSpPr/>
      </dsp:nvSpPr>
      <dsp:spPr>
        <a:xfrm>
          <a:off x="1831850" y="6391493"/>
          <a:ext cx="424756" cy="2093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24756" y="20934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4F1E0D-8222-49E6-8209-92B35A41F1B9}">
      <dsp:nvSpPr>
        <dsp:cNvPr id="0" name=""/>
        <dsp:cNvSpPr/>
      </dsp:nvSpPr>
      <dsp:spPr>
        <a:xfrm>
          <a:off x="2076819" y="5903746"/>
          <a:ext cx="1774518" cy="155415"/>
        </a:xfrm>
        <a:custGeom>
          <a:avLst/>
          <a:gdLst/>
          <a:ahLst/>
          <a:cxnLst/>
          <a:rect l="0" t="0" r="0" b="0"/>
          <a:pathLst>
            <a:path>
              <a:moveTo>
                <a:pt x="1774518" y="0"/>
              </a:moveTo>
              <a:lnTo>
                <a:pt x="1774518" y="121138"/>
              </a:lnTo>
              <a:lnTo>
                <a:pt x="0" y="121138"/>
              </a:lnTo>
              <a:lnTo>
                <a:pt x="0" y="15541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29354B-306E-452E-9633-129F8A03FD93}">
      <dsp:nvSpPr>
        <dsp:cNvPr id="0" name=""/>
        <dsp:cNvSpPr/>
      </dsp:nvSpPr>
      <dsp:spPr>
        <a:xfrm>
          <a:off x="3851337" y="5903746"/>
          <a:ext cx="391647" cy="1630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8775"/>
              </a:lnTo>
              <a:lnTo>
                <a:pt x="391647" y="128775"/>
              </a:lnTo>
              <a:lnTo>
                <a:pt x="391647" y="16305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D9A5D0-B5F5-4939-A72E-07BF226522B5}">
      <dsp:nvSpPr>
        <dsp:cNvPr id="0" name=""/>
        <dsp:cNvSpPr/>
      </dsp:nvSpPr>
      <dsp:spPr>
        <a:xfrm>
          <a:off x="3851337" y="539294"/>
          <a:ext cx="2854432" cy="4944353"/>
        </a:xfrm>
        <a:custGeom>
          <a:avLst/>
          <a:gdLst/>
          <a:ahLst/>
          <a:cxnLst/>
          <a:rect l="0" t="0" r="0" b="0"/>
          <a:pathLst>
            <a:path>
              <a:moveTo>
                <a:pt x="2854432" y="0"/>
              </a:moveTo>
              <a:lnTo>
                <a:pt x="2854432" y="4910075"/>
              </a:lnTo>
              <a:lnTo>
                <a:pt x="0" y="4910075"/>
              </a:lnTo>
              <a:lnTo>
                <a:pt x="0" y="494435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E0B0A8-DA90-43FD-9C52-01BDFEE83B57}">
      <dsp:nvSpPr>
        <dsp:cNvPr id="0" name=""/>
        <dsp:cNvSpPr/>
      </dsp:nvSpPr>
      <dsp:spPr>
        <a:xfrm>
          <a:off x="6705769" y="539294"/>
          <a:ext cx="2441654" cy="27623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28078"/>
              </a:lnTo>
              <a:lnTo>
                <a:pt x="2441654" y="2728078"/>
              </a:lnTo>
              <a:lnTo>
                <a:pt x="2441654" y="276235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25FCEC-977E-403E-B3B9-8B95E08B232F}">
      <dsp:nvSpPr>
        <dsp:cNvPr id="0" name=""/>
        <dsp:cNvSpPr/>
      </dsp:nvSpPr>
      <dsp:spPr>
        <a:xfrm>
          <a:off x="1804406" y="2319736"/>
          <a:ext cx="391613" cy="69381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3811"/>
              </a:lnTo>
              <a:lnTo>
                <a:pt x="391613" y="69381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AA9B9F-C6DA-4B8E-B133-224B3A52193A}">
      <dsp:nvSpPr>
        <dsp:cNvPr id="0" name=""/>
        <dsp:cNvSpPr/>
      </dsp:nvSpPr>
      <dsp:spPr>
        <a:xfrm>
          <a:off x="1705560" y="2319736"/>
          <a:ext cx="98846" cy="361137"/>
        </a:xfrm>
        <a:custGeom>
          <a:avLst/>
          <a:gdLst/>
          <a:ahLst/>
          <a:cxnLst/>
          <a:rect l="0" t="0" r="0" b="0"/>
          <a:pathLst>
            <a:path>
              <a:moveTo>
                <a:pt x="98846" y="0"/>
              </a:moveTo>
              <a:lnTo>
                <a:pt x="98846" y="361137"/>
              </a:lnTo>
              <a:lnTo>
                <a:pt x="0" y="36113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B403CA-5895-48B8-A439-68655C82B3AE}">
      <dsp:nvSpPr>
        <dsp:cNvPr id="0" name=""/>
        <dsp:cNvSpPr/>
      </dsp:nvSpPr>
      <dsp:spPr>
        <a:xfrm>
          <a:off x="1804406" y="2319736"/>
          <a:ext cx="512755" cy="2668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6805"/>
              </a:lnTo>
              <a:lnTo>
                <a:pt x="512755" y="2668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0F7467-B9E1-403E-A335-520D285ADBD1}">
      <dsp:nvSpPr>
        <dsp:cNvPr id="0" name=""/>
        <dsp:cNvSpPr/>
      </dsp:nvSpPr>
      <dsp:spPr>
        <a:xfrm>
          <a:off x="2172699" y="539294"/>
          <a:ext cx="4533070" cy="1333208"/>
        </a:xfrm>
        <a:custGeom>
          <a:avLst/>
          <a:gdLst/>
          <a:ahLst/>
          <a:cxnLst/>
          <a:rect l="0" t="0" r="0" b="0"/>
          <a:pathLst>
            <a:path>
              <a:moveTo>
                <a:pt x="4533070" y="0"/>
              </a:moveTo>
              <a:lnTo>
                <a:pt x="4533070" y="1298931"/>
              </a:lnTo>
              <a:lnTo>
                <a:pt x="0" y="1298931"/>
              </a:lnTo>
              <a:lnTo>
                <a:pt x="0" y="133320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9C2C55-83CF-4902-AEEE-BF6D92CFA091}">
      <dsp:nvSpPr>
        <dsp:cNvPr id="0" name=""/>
        <dsp:cNvSpPr/>
      </dsp:nvSpPr>
      <dsp:spPr>
        <a:xfrm>
          <a:off x="4627803" y="205863"/>
          <a:ext cx="4155931" cy="33343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1000" b="1" kern="1200" dirty="0"/>
            <a:t>מיטב בית השקעות בע"מ</a:t>
          </a:r>
          <a:r>
            <a:rPr lang="en-US" sz="1000" b="1" kern="1200"/>
            <a:t> 31.12.2025 </a:t>
          </a:r>
          <a:endParaRPr lang="he-IL" sz="1000" b="1" kern="1200" dirty="0"/>
        </a:p>
      </dsp:txBody>
      <dsp:txXfrm>
        <a:off x="4627803" y="205863"/>
        <a:ext cx="4155931" cy="333431"/>
      </dsp:txXfrm>
    </dsp:sp>
    <dsp:sp modelId="{E168D385-269A-4B6C-9A8F-8FF7F05352B5}">
      <dsp:nvSpPr>
        <dsp:cNvPr id="0" name=""/>
        <dsp:cNvSpPr/>
      </dsp:nvSpPr>
      <dsp:spPr>
        <a:xfrm>
          <a:off x="1712333" y="1872503"/>
          <a:ext cx="920732" cy="44723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 dirty="0"/>
            <a:t>Lotus investment management Limited</a:t>
          </a:r>
          <a:endParaRPr lang="he-IL" sz="800" b="1" kern="1200" dirty="0"/>
        </a:p>
      </dsp:txBody>
      <dsp:txXfrm>
        <a:off x="1712333" y="1872503"/>
        <a:ext cx="920732" cy="447233"/>
      </dsp:txXfrm>
    </dsp:sp>
    <dsp:sp modelId="{54FE5DCB-6587-4770-A600-8EC264627F72}">
      <dsp:nvSpPr>
        <dsp:cNvPr id="0" name=""/>
        <dsp:cNvSpPr/>
      </dsp:nvSpPr>
      <dsp:spPr>
        <a:xfrm>
          <a:off x="2317162" y="2422481"/>
          <a:ext cx="714188" cy="32812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 dirty="0"/>
            <a:t>Lotus investment IG Limited</a:t>
          </a:r>
          <a:endParaRPr lang="he-IL" sz="800" b="1" kern="1200" dirty="0"/>
        </a:p>
      </dsp:txBody>
      <dsp:txXfrm>
        <a:off x="2317162" y="2422481"/>
        <a:ext cx="714188" cy="328121"/>
      </dsp:txXfrm>
    </dsp:sp>
    <dsp:sp modelId="{E821C433-9376-4E4D-91B6-F8F2A72285E1}">
      <dsp:nvSpPr>
        <dsp:cNvPr id="0" name=""/>
        <dsp:cNvSpPr/>
      </dsp:nvSpPr>
      <dsp:spPr>
        <a:xfrm>
          <a:off x="723229" y="2502574"/>
          <a:ext cx="982330" cy="35659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 dirty="0"/>
            <a:t>Emerald Sky 4 Designated Activity Company</a:t>
          </a:r>
          <a:endParaRPr lang="he-IL" sz="800" kern="1200" dirty="0"/>
        </a:p>
      </dsp:txBody>
      <dsp:txXfrm>
        <a:off x="723229" y="2502574"/>
        <a:ext cx="982330" cy="356599"/>
      </dsp:txXfrm>
    </dsp:sp>
    <dsp:sp modelId="{49E3171D-5E25-427F-B083-13E843E72AE4}">
      <dsp:nvSpPr>
        <dsp:cNvPr id="0" name=""/>
        <dsp:cNvSpPr/>
      </dsp:nvSpPr>
      <dsp:spPr>
        <a:xfrm>
          <a:off x="2196020" y="2844610"/>
          <a:ext cx="728062" cy="33787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 dirty="0"/>
            <a:t>Lotus</a:t>
          </a:r>
        </a:p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 dirty="0" err="1"/>
            <a:t>Finco</a:t>
          </a:r>
          <a:r>
            <a:rPr lang="en-US" sz="800" b="1" kern="1200" dirty="0"/>
            <a:t> Limited</a:t>
          </a:r>
          <a:endParaRPr lang="he-IL" sz="800" kern="1200" dirty="0"/>
        </a:p>
      </dsp:txBody>
      <dsp:txXfrm>
        <a:off x="2196020" y="2844610"/>
        <a:ext cx="728062" cy="337874"/>
      </dsp:txXfrm>
    </dsp:sp>
    <dsp:sp modelId="{6450D4E8-C0EF-4911-9BA6-21D8BA76E3BA}">
      <dsp:nvSpPr>
        <dsp:cNvPr id="0" name=""/>
        <dsp:cNvSpPr/>
      </dsp:nvSpPr>
      <dsp:spPr>
        <a:xfrm>
          <a:off x="8726664" y="3301650"/>
          <a:ext cx="841519" cy="13515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 err="1"/>
            <a:t>אלטיוס</a:t>
          </a:r>
          <a:r>
            <a:rPr lang="he-IL" sz="800" b="1" kern="1200" dirty="0"/>
            <a:t> </a:t>
          </a:r>
          <a:r>
            <a:rPr lang="he-IL" sz="800" b="1" kern="1200" dirty="0" err="1"/>
            <a:t>גלובל</a:t>
          </a:r>
          <a:r>
            <a:rPr lang="he-IL" sz="800" b="1" kern="1200" dirty="0"/>
            <a:t> בע"מ</a:t>
          </a:r>
        </a:p>
      </dsp:txBody>
      <dsp:txXfrm>
        <a:off x="8726664" y="3301650"/>
        <a:ext cx="841519" cy="135154"/>
      </dsp:txXfrm>
    </dsp:sp>
    <dsp:sp modelId="{E5B045B6-8FE5-437C-908C-F2F0ADC90CF3}">
      <dsp:nvSpPr>
        <dsp:cNvPr id="0" name=""/>
        <dsp:cNvSpPr/>
      </dsp:nvSpPr>
      <dsp:spPr>
        <a:xfrm>
          <a:off x="3404268" y="5483647"/>
          <a:ext cx="894136" cy="42009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 err="1"/>
            <a:t>ג'סטיס</a:t>
          </a:r>
          <a:r>
            <a:rPr lang="he-IL" sz="800" b="1" kern="1200" dirty="0"/>
            <a:t> השקעות </a:t>
          </a:r>
          <a:br>
            <a:rPr lang="en-US" sz="800" b="1" kern="1200" dirty="0"/>
          </a:br>
          <a:r>
            <a:rPr lang="he-IL" sz="800" b="1" kern="1200" dirty="0"/>
            <a:t>(ב.ה) בע"מ</a:t>
          </a:r>
        </a:p>
      </dsp:txBody>
      <dsp:txXfrm>
        <a:off x="3404268" y="5483647"/>
        <a:ext cx="894136" cy="420098"/>
      </dsp:txXfrm>
    </dsp:sp>
    <dsp:sp modelId="{FDB7B87F-4BEF-44FB-8E9F-FB30A3E100D8}">
      <dsp:nvSpPr>
        <dsp:cNvPr id="0" name=""/>
        <dsp:cNvSpPr/>
      </dsp:nvSpPr>
      <dsp:spPr>
        <a:xfrm>
          <a:off x="3869951" y="6066799"/>
          <a:ext cx="746066" cy="30009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ג'סטיס</a:t>
          </a:r>
          <a:r>
            <a:rPr lang="he-IL" sz="8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 הלוואות ב.ה בע"מ</a:t>
          </a:r>
        </a:p>
      </dsp:txBody>
      <dsp:txXfrm>
        <a:off x="3869951" y="6066799"/>
        <a:ext cx="746066" cy="300092"/>
      </dsp:txXfrm>
    </dsp:sp>
    <dsp:sp modelId="{A05C961E-6B7A-4B39-B81A-38BBBC43DD96}">
      <dsp:nvSpPr>
        <dsp:cNvPr id="0" name=""/>
        <dsp:cNvSpPr/>
      </dsp:nvSpPr>
      <dsp:spPr>
        <a:xfrm>
          <a:off x="1770608" y="6059162"/>
          <a:ext cx="612421" cy="33233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 err="1"/>
            <a:t>ג'סטיס</a:t>
          </a:r>
          <a:r>
            <a:rPr lang="he-IL" sz="800" b="1" kern="1200" dirty="0"/>
            <a:t> </a:t>
          </a:r>
          <a:r>
            <a:rPr lang="he-IL" sz="800" b="1" kern="1200" dirty="0" err="1"/>
            <a:t>פייננס</a:t>
          </a:r>
          <a:r>
            <a:rPr lang="he-IL" sz="800" b="1" kern="1200" dirty="0"/>
            <a:t> 2024 </a:t>
          </a:r>
          <a:r>
            <a:rPr lang="he-IL" sz="800" b="1" kern="1200" dirty="0" err="1"/>
            <a:t>א.י.ה</a:t>
          </a:r>
          <a:r>
            <a:rPr lang="he-IL" sz="800" b="1" kern="1200" dirty="0"/>
            <a:t> בע"מ</a:t>
          </a:r>
        </a:p>
      </dsp:txBody>
      <dsp:txXfrm>
        <a:off x="1770608" y="6059162"/>
        <a:ext cx="612421" cy="332331"/>
      </dsp:txXfrm>
    </dsp:sp>
    <dsp:sp modelId="{29CED878-E5E9-4E73-9DA3-F2923E4C34DF}">
      <dsp:nvSpPr>
        <dsp:cNvPr id="0" name=""/>
        <dsp:cNvSpPr/>
      </dsp:nvSpPr>
      <dsp:spPr>
        <a:xfrm>
          <a:off x="938778" y="6477656"/>
          <a:ext cx="1317828" cy="24636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/>
            <a:t>שותפות </a:t>
          </a:r>
          <a:r>
            <a:rPr lang="he-IL" sz="800" b="1" kern="1200" dirty="0" err="1"/>
            <a:t>ג'סטיס</a:t>
          </a:r>
          <a:r>
            <a:rPr lang="he-IL" sz="800" b="1" kern="1200" dirty="0"/>
            <a:t> 2 שותפות מוגבלת</a:t>
          </a:r>
        </a:p>
      </dsp:txBody>
      <dsp:txXfrm>
        <a:off x="1131769" y="6513735"/>
        <a:ext cx="931846" cy="174203"/>
      </dsp:txXfrm>
    </dsp:sp>
    <dsp:sp modelId="{14989B05-A424-435B-A36B-4F535132B120}">
      <dsp:nvSpPr>
        <dsp:cNvPr id="0" name=""/>
        <dsp:cNvSpPr/>
      </dsp:nvSpPr>
      <dsp:spPr>
        <a:xfrm>
          <a:off x="3012905" y="6066827"/>
          <a:ext cx="691673" cy="32171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 err="1"/>
            <a:t>ג'סטיס</a:t>
          </a:r>
          <a:r>
            <a:rPr lang="he-IL" sz="800" b="1" kern="1200" dirty="0"/>
            <a:t> </a:t>
          </a:r>
          <a:r>
            <a:rPr lang="he-IL" sz="800" b="1" kern="1200" dirty="0" err="1"/>
            <a:t>פייננס</a:t>
          </a:r>
          <a:r>
            <a:rPr lang="he-IL" sz="800" b="1" kern="1200" dirty="0"/>
            <a:t> (ב.ה.) בע"מ</a:t>
          </a:r>
        </a:p>
      </dsp:txBody>
      <dsp:txXfrm>
        <a:off x="3012905" y="6066827"/>
        <a:ext cx="691673" cy="321712"/>
      </dsp:txXfrm>
    </dsp:sp>
    <dsp:sp modelId="{099AB8ED-C6F1-4F53-A855-768EE275D3B1}">
      <dsp:nvSpPr>
        <dsp:cNvPr id="0" name=""/>
        <dsp:cNvSpPr/>
      </dsp:nvSpPr>
      <dsp:spPr>
        <a:xfrm>
          <a:off x="2495590" y="6476354"/>
          <a:ext cx="1611981" cy="21839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/>
            <a:t>שותפות </a:t>
          </a:r>
          <a:r>
            <a:rPr lang="he-IL" sz="800" b="1" kern="1200" dirty="0" err="1"/>
            <a:t>ג'סטיס</a:t>
          </a:r>
          <a:r>
            <a:rPr lang="he-IL" sz="800" b="1" kern="1200" dirty="0"/>
            <a:t> 1 שותפות מוגבלת</a:t>
          </a:r>
        </a:p>
      </dsp:txBody>
      <dsp:txXfrm>
        <a:off x="2731659" y="6508337"/>
        <a:ext cx="1139843" cy="154429"/>
      </dsp:txXfrm>
    </dsp:sp>
    <dsp:sp modelId="{B299619F-D95F-4CB7-8494-580B3A5202E8}">
      <dsp:nvSpPr>
        <dsp:cNvPr id="0" name=""/>
        <dsp:cNvSpPr/>
      </dsp:nvSpPr>
      <dsp:spPr>
        <a:xfrm>
          <a:off x="416253" y="6053619"/>
          <a:ext cx="1109113" cy="3477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/>
            <a:t>צדק- שירותי תפעול ושיווק בע"מ</a:t>
          </a:r>
        </a:p>
      </dsp:txBody>
      <dsp:txXfrm>
        <a:off x="416253" y="6053619"/>
        <a:ext cx="1109113" cy="347730"/>
      </dsp:txXfrm>
    </dsp:sp>
    <dsp:sp modelId="{CE810C41-1517-4A7F-AC97-6B0CCBA77F4A}">
      <dsp:nvSpPr>
        <dsp:cNvPr id="0" name=""/>
        <dsp:cNvSpPr/>
      </dsp:nvSpPr>
      <dsp:spPr>
        <a:xfrm>
          <a:off x="4819097" y="6064747"/>
          <a:ext cx="870619" cy="3643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/>
            <a:t>השקעות משפטיות (גוף ורכוש) בע"מ </a:t>
          </a:r>
        </a:p>
      </dsp:txBody>
      <dsp:txXfrm>
        <a:off x="4819097" y="6064747"/>
        <a:ext cx="870619" cy="364329"/>
      </dsp:txXfrm>
    </dsp:sp>
    <dsp:sp modelId="{96111A3B-2072-44E6-920C-D1DFEF8AF435}">
      <dsp:nvSpPr>
        <dsp:cNvPr id="0" name=""/>
        <dsp:cNvSpPr/>
      </dsp:nvSpPr>
      <dsp:spPr>
        <a:xfrm>
          <a:off x="8664306" y="4388826"/>
          <a:ext cx="809312" cy="1632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 err="1"/>
            <a:t>פינקום</a:t>
          </a:r>
          <a:r>
            <a:rPr lang="he-IL" sz="800" b="1" kern="1200" dirty="0"/>
            <a:t> בע"מ</a:t>
          </a:r>
        </a:p>
      </dsp:txBody>
      <dsp:txXfrm>
        <a:off x="8664306" y="4388826"/>
        <a:ext cx="809312" cy="163224"/>
      </dsp:txXfrm>
    </dsp:sp>
    <dsp:sp modelId="{10235D14-2852-4CEF-8FF0-0E6A82F67293}">
      <dsp:nvSpPr>
        <dsp:cNvPr id="0" name=""/>
        <dsp:cNvSpPr/>
      </dsp:nvSpPr>
      <dsp:spPr>
        <a:xfrm>
          <a:off x="8197178" y="5424003"/>
          <a:ext cx="669709" cy="31905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/>
            <a:t>מיטב </a:t>
          </a:r>
          <a:r>
            <a:rPr lang="he-IL" sz="8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Arial" panose="020B0604020202020204" pitchFamily="34" charset="0"/>
            </a:rPr>
            <a:t>רייגו</a:t>
          </a:r>
          <a:r>
            <a:rPr lang="he-IL" sz="800" b="1" kern="1200" dirty="0"/>
            <a:t> החזקות בע"מ</a:t>
          </a:r>
        </a:p>
      </dsp:txBody>
      <dsp:txXfrm>
        <a:off x="8197178" y="5424003"/>
        <a:ext cx="669709" cy="319058"/>
      </dsp:txXfrm>
    </dsp:sp>
    <dsp:sp modelId="{F9470963-23C4-45BD-A0FA-B2F06FE5F44E}">
      <dsp:nvSpPr>
        <dsp:cNvPr id="0" name=""/>
        <dsp:cNvSpPr/>
      </dsp:nvSpPr>
      <dsp:spPr>
        <a:xfrm>
          <a:off x="8407654" y="6074683"/>
          <a:ext cx="1113768" cy="22598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 err="1"/>
            <a:t>רייגו</a:t>
          </a:r>
          <a:r>
            <a:rPr lang="he-IL" sz="800" b="1" kern="1200" dirty="0"/>
            <a:t> מבית מיטב יעוץ לקרנות בע"מ</a:t>
          </a:r>
        </a:p>
      </dsp:txBody>
      <dsp:txXfrm>
        <a:off x="8407654" y="6074683"/>
        <a:ext cx="1113768" cy="225989"/>
      </dsp:txXfrm>
    </dsp:sp>
    <dsp:sp modelId="{7A03ED67-97A7-4CA7-A663-0B7ECA520B4C}">
      <dsp:nvSpPr>
        <dsp:cNvPr id="0" name=""/>
        <dsp:cNvSpPr/>
      </dsp:nvSpPr>
      <dsp:spPr>
        <a:xfrm>
          <a:off x="8580372" y="6448496"/>
          <a:ext cx="787538" cy="24127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b="1" kern="1200" dirty="0" err="1"/>
            <a:t>Reigo</a:t>
          </a:r>
          <a:r>
            <a:rPr lang="en-US" sz="800" b="1" kern="1200" dirty="0"/>
            <a:t> by </a:t>
          </a:r>
          <a:r>
            <a:rPr lang="en-US" sz="800" b="1" kern="1200" dirty="0" err="1"/>
            <a:t>Meitav</a:t>
          </a:r>
          <a:r>
            <a:rPr lang="en-US" sz="800" b="1" kern="1200" dirty="0"/>
            <a:t> </a:t>
          </a:r>
          <a:r>
            <a:rPr lang="en-US" sz="800" b="1" kern="1200" dirty="0" err="1"/>
            <a:t>Gp</a:t>
          </a:r>
          <a:r>
            <a:rPr lang="en-US" sz="800" b="1" kern="1200" dirty="0"/>
            <a:t> ltd </a:t>
          </a:r>
          <a:endParaRPr lang="he-IL" sz="800" b="1" kern="1200" dirty="0"/>
        </a:p>
      </dsp:txBody>
      <dsp:txXfrm>
        <a:off x="8580372" y="6448496"/>
        <a:ext cx="787538" cy="241270"/>
      </dsp:txXfrm>
    </dsp:sp>
    <dsp:sp modelId="{55EB8922-ACFD-4C66-ADC2-F0ECD3487AF5}">
      <dsp:nvSpPr>
        <dsp:cNvPr id="0" name=""/>
        <dsp:cNvSpPr/>
      </dsp:nvSpPr>
      <dsp:spPr>
        <a:xfrm>
          <a:off x="8986688" y="5415671"/>
          <a:ext cx="849161" cy="3072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 err="1"/>
            <a:t>רייגו</a:t>
          </a:r>
          <a:r>
            <a:rPr lang="he-IL" sz="800" b="1" kern="1200" dirty="0"/>
            <a:t> השקעות בע"מ </a:t>
          </a:r>
        </a:p>
      </dsp:txBody>
      <dsp:txXfrm>
        <a:off x="8986688" y="5415671"/>
        <a:ext cx="849161" cy="307229"/>
      </dsp:txXfrm>
    </dsp:sp>
    <dsp:sp modelId="{702C2B1D-F2C1-4AF6-BE2E-2B484CACD0FA}">
      <dsp:nvSpPr>
        <dsp:cNvPr id="0" name=""/>
        <dsp:cNvSpPr/>
      </dsp:nvSpPr>
      <dsp:spPr>
        <a:xfrm>
          <a:off x="4401424" y="2297265"/>
          <a:ext cx="787257" cy="25663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/>
            <a:t>מיטב הלוואות בע"מ</a:t>
          </a:r>
        </a:p>
      </dsp:txBody>
      <dsp:txXfrm>
        <a:off x="4401424" y="2297265"/>
        <a:ext cx="787257" cy="256637"/>
      </dsp:txXfrm>
    </dsp:sp>
    <dsp:sp modelId="{A781EEBA-C71F-4DC8-B27A-923E4B5D4BA7}">
      <dsp:nvSpPr>
        <dsp:cNvPr id="0" name=""/>
        <dsp:cNvSpPr/>
      </dsp:nvSpPr>
      <dsp:spPr>
        <a:xfrm>
          <a:off x="4919931" y="2708950"/>
          <a:ext cx="611866" cy="30273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/>
            <a:t>אילון </a:t>
          </a:r>
          <a:r>
            <a:rPr lang="he-IL" sz="800" b="1" kern="1200" dirty="0" err="1"/>
            <a:t>ג'יפי</a:t>
          </a:r>
          <a:r>
            <a:rPr lang="he-IL" sz="800" b="1" kern="1200" dirty="0"/>
            <a:t> בע"מ</a:t>
          </a:r>
        </a:p>
      </dsp:txBody>
      <dsp:txXfrm>
        <a:off x="4919931" y="2708950"/>
        <a:ext cx="611866" cy="302738"/>
      </dsp:txXfrm>
    </dsp:sp>
    <dsp:sp modelId="{76294A5B-78DE-4AD3-876A-BF6FB535A3EA}">
      <dsp:nvSpPr>
        <dsp:cNvPr id="0" name=""/>
        <dsp:cNvSpPr/>
      </dsp:nvSpPr>
      <dsp:spPr>
        <a:xfrm>
          <a:off x="3348475" y="2571415"/>
          <a:ext cx="984207" cy="57762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/>
            <a:t>מיטב מימון שותפות מוגבלת</a:t>
          </a:r>
        </a:p>
      </dsp:txBody>
      <dsp:txXfrm>
        <a:off x="3492609" y="2656006"/>
        <a:ext cx="695939" cy="408443"/>
      </dsp:txXfrm>
    </dsp:sp>
    <dsp:sp modelId="{62DFB81B-BB90-47AB-91DB-A8AF2AA24429}">
      <dsp:nvSpPr>
        <dsp:cNvPr id="0" name=""/>
        <dsp:cNvSpPr/>
      </dsp:nvSpPr>
      <dsp:spPr>
        <a:xfrm>
          <a:off x="8540158" y="2822223"/>
          <a:ext cx="1339321" cy="25639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/>
            <a:t>אשלים קפיטל </a:t>
          </a:r>
          <a:r>
            <a:rPr lang="he-IL" sz="800" b="1" kern="1200" dirty="0" err="1"/>
            <a:t>מרקטס</a:t>
          </a:r>
          <a:r>
            <a:rPr lang="he-IL" sz="800" b="1" kern="1200" dirty="0"/>
            <a:t> בע"מ </a:t>
          </a:r>
        </a:p>
      </dsp:txBody>
      <dsp:txXfrm>
        <a:off x="8540158" y="2822223"/>
        <a:ext cx="1339321" cy="256394"/>
      </dsp:txXfrm>
    </dsp:sp>
    <dsp:sp modelId="{B7D7DBFB-9B20-4557-A791-EB0D68FCFB41}">
      <dsp:nvSpPr>
        <dsp:cNvPr id="0" name=""/>
        <dsp:cNvSpPr/>
      </dsp:nvSpPr>
      <dsp:spPr>
        <a:xfrm>
          <a:off x="10652920" y="2688803"/>
          <a:ext cx="1111150" cy="47278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/>
            <a:t>מ.ד אשלים קפיטל </a:t>
          </a:r>
          <a:r>
            <a:rPr lang="he-IL" sz="800" b="1" kern="1200" dirty="0" err="1"/>
            <a:t>מרקטס</a:t>
          </a:r>
          <a:r>
            <a:rPr lang="he-IL" sz="800" b="1" kern="1200" dirty="0"/>
            <a:t>, שותפות מוגבלת</a:t>
          </a:r>
        </a:p>
      </dsp:txBody>
      <dsp:txXfrm>
        <a:off x="10652920" y="2688803"/>
        <a:ext cx="1111150" cy="472781"/>
      </dsp:txXfrm>
    </dsp:sp>
    <dsp:sp modelId="{C842A366-82AF-48D6-A04C-1CD28A9F9BF7}">
      <dsp:nvSpPr>
        <dsp:cNvPr id="0" name=""/>
        <dsp:cNvSpPr/>
      </dsp:nvSpPr>
      <dsp:spPr>
        <a:xfrm>
          <a:off x="9972363" y="5417884"/>
          <a:ext cx="894267" cy="32725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 err="1"/>
            <a:t>ניולג'נד</a:t>
          </a:r>
          <a:r>
            <a:rPr lang="he-IL" sz="800" b="1" kern="1200" dirty="0"/>
            <a:t> </a:t>
          </a:r>
          <a:r>
            <a:rPr lang="he-IL" sz="800" b="1" kern="1200" dirty="0" err="1"/>
            <a:t>איטרטיינמנט</a:t>
          </a:r>
          <a:r>
            <a:rPr lang="he-IL" sz="800" b="1" kern="1200" dirty="0"/>
            <a:t> בע"מ </a:t>
          </a:r>
        </a:p>
      </dsp:txBody>
      <dsp:txXfrm>
        <a:off x="9972363" y="5417884"/>
        <a:ext cx="894267" cy="327251"/>
      </dsp:txXfrm>
    </dsp:sp>
    <dsp:sp modelId="{6F1ED04A-012B-41CC-AE72-C5F123AB1D0D}">
      <dsp:nvSpPr>
        <dsp:cNvPr id="0" name=""/>
        <dsp:cNvSpPr/>
      </dsp:nvSpPr>
      <dsp:spPr>
        <a:xfrm>
          <a:off x="10954412" y="5408892"/>
          <a:ext cx="1093982" cy="32808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 err="1"/>
            <a:t>ניולג'נד</a:t>
          </a:r>
          <a:r>
            <a:rPr lang="he-IL" sz="800" b="1" kern="1200" dirty="0"/>
            <a:t> ניהול מבית מיטב  בע"מ </a:t>
          </a:r>
        </a:p>
      </dsp:txBody>
      <dsp:txXfrm>
        <a:off x="10954412" y="5408892"/>
        <a:ext cx="1093982" cy="328085"/>
      </dsp:txXfrm>
    </dsp:sp>
    <dsp:sp modelId="{F0EA4306-C0ED-4583-9A62-D05866EA840B}">
      <dsp:nvSpPr>
        <dsp:cNvPr id="0" name=""/>
        <dsp:cNvSpPr/>
      </dsp:nvSpPr>
      <dsp:spPr>
        <a:xfrm>
          <a:off x="10980691" y="5890559"/>
          <a:ext cx="1112602" cy="70387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/>
            <a:t>ניו </a:t>
          </a:r>
          <a:r>
            <a:rPr lang="he-IL" sz="800" b="1" kern="1200" dirty="0" err="1"/>
            <a:t>לג'נד</a:t>
          </a:r>
          <a:r>
            <a:rPr lang="he-IL" sz="800" b="1" kern="1200" dirty="0"/>
            <a:t> חוב מבית מיטב שותפות מוגבלת</a:t>
          </a:r>
        </a:p>
      </dsp:txBody>
      <dsp:txXfrm>
        <a:off x="11143628" y="5993640"/>
        <a:ext cx="786728" cy="497717"/>
      </dsp:txXfrm>
    </dsp:sp>
    <dsp:sp modelId="{E745F9D2-AF6F-4F62-BACD-B7C0BCCD9D27}">
      <dsp:nvSpPr>
        <dsp:cNvPr id="0" name=""/>
        <dsp:cNvSpPr/>
      </dsp:nvSpPr>
      <dsp:spPr>
        <a:xfrm>
          <a:off x="3865596" y="3479056"/>
          <a:ext cx="577301" cy="291789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700" kern="1200"/>
        </a:p>
      </dsp:txBody>
      <dsp:txXfrm>
        <a:off x="3865596" y="3479056"/>
        <a:ext cx="577301" cy="291789"/>
      </dsp:txXfrm>
    </dsp:sp>
    <dsp:sp modelId="{ABD898CF-0A02-4CC6-BCAF-219066E18F8D}">
      <dsp:nvSpPr>
        <dsp:cNvPr id="0" name=""/>
        <dsp:cNvSpPr/>
      </dsp:nvSpPr>
      <dsp:spPr>
        <a:xfrm>
          <a:off x="8657094" y="3553310"/>
          <a:ext cx="1128468" cy="25915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/>
            <a:t>מיטב </a:t>
          </a:r>
          <a:r>
            <a:rPr lang="he-IL" sz="800" b="1" kern="1200" dirty="0" err="1"/>
            <a:t>ברוקראז</a:t>
          </a:r>
          <a:r>
            <a:rPr lang="he-IL" sz="800" b="1" kern="1200" dirty="0"/>
            <a:t>' בע"מ</a:t>
          </a:r>
        </a:p>
      </dsp:txBody>
      <dsp:txXfrm>
        <a:off x="8657094" y="3553310"/>
        <a:ext cx="1128468" cy="259157"/>
      </dsp:txXfrm>
    </dsp:sp>
    <dsp:sp modelId="{9649088C-EAC6-465F-9E35-CF77E5B91678}">
      <dsp:nvSpPr>
        <dsp:cNvPr id="0" name=""/>
        <dsp:cNvSpPr/>
      </dsp:nvSpPr>
      <dsp:spPr>
        <a:xfrm>
          <a:off x="8723187" y="1190976"/>
          <a:ext cx="888701" cy="1632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 err="1"/>
            <a:t>ווליו</a:t>
          </a:r>
          <a:r>
            <a:rPr lang="he-IL" sz="800" b="1" kern="1200" dirty="0"/>
            <a:t> </a:t>
          </a:r>
          <a:r>
            <a:rPr lang="he-IL" sz="800" b="1" kern="1200" dirty="0" err="1"/>
            <a:t>בייס</a:t>
          </a:r>
          <a:r>
            <a:rPr lang="he-IL" sz="800" b="1" kern="1200" dirty="0"/>
            <a:t> בע"מ</a:t>
          </a:r>
        </a:p>
      </dsp:txBody>
      <dsp:txXfrm>
        <a:off x="8723187" y="1190976"/>
        <a:ext cx="888701" cy="163224"/>
      </dsp:txXfrm>
    </dsp:sp>
    <dsp:sp modelId="{318E29AF-3C24-468C-AFC7-EEFF414F879A}">
      <dsp:nvSpPr>
        <dsp:cNvPr id="0" name=""/>
        <dsp:cNvSpPr/>
      </dsp:nvSpPr>
      <dsp:spPr>
        <a:xfrm>
          <a:off x="3800639" y="639326"/>
          <a:ext cx="708358" cy="35750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/>
            <a:t>קבוצת </a:t>
          </a:r>
          <a:r>
            <a:rPr lang="he-IL" sz="800" b="1" kern="1200" dirty="0" err="1"/>
            <a:t>פנינסולה</a:t>
          </a:r>
          <a:r>
            <a:rPr lang="he-IL" sz="800" b="1" kern="1200" dirty="0"/>
            <a:t> בע"מ</a:t>
          </a:r>
        </a:p>
      </dsp:txBody>
      <dsp:txXfrm>
        <a:off x="3800639" y="639326"/>
        <a:ext cx="708358" cy="357502"/>
      </dsp:txXfrm>
    </dsp:sp>
    <dsp:sp modelId="{4CA97F2A-27AD-4A84-A6D9-45848C7B3A40}">
      <dsp:nvSpPr>
        <dsp:cNvPr id="0" name=""/>
        <dsp:cNvSpPr/>
      </dsp:nvSpPr>
      <dsp:spPr>
        <a:xfrm>
          <a:off x="3064813" y="1074078"/>
          <a:ext cx="668710" cy="22335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 err="1"/>
            <a:t>פנינסולה</a:t>
          </a:r>
          <a:r>
            <a:rPr lang="he-IL" sz="800" b="1" kern="1200" dirty="0"/>
            <a:t> בע"מ</a:t>
          </a:r>
        </a:p>
      </dsp:txBody>
      <dsp:txXfrm>
        <a:off x="3064813" y="1074078"/>
        <a:ext cx="668710" cy="223354"/>
      </dsp:txXfrm>
    </dsp:sp>
    <dsp:sp modelId="{413E7F62-764B-4B37-9429-207F05AA94A7}">
      <dsp:nvSpPr>
        <dsp:cNvPr id="0" name=""/>
        <dsp:cNvSpPr/>
      </dsp:nvSpPr>
      <dsp:spPr>
        <a:xfrm>
          <a:off x="4575295" y="961355"/>
          <a:ext cx="879244" cy="33607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פנינסולה</a:t>
          </a:r>
          <a:r>
            <a:rPr lang="he-IL" sz="8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מימון נדל"ן בע"מ</a:t>
          </a:r>
        </a:p>
      </dsp:txBody>
      <dsp:txXfrm>
        <a:off x="4575295" y="961355"/>
        <a:ext cx="879244" cy="336077"/>
      </dsp:txXfrm>
    </dsp:sp>
    <dsp:sp modelId="{3FA1B24A-9E06-465E-BF69-1ABB8AA0A482}">
      <dsp:nvSpPr>
        <dsp:cNvPr id="0" name=""/>
        <dsp:cNvSpPr/>
      </dsp:nvSpPr>
      <dsp:spPr>
        <a:xfrm>
          <a:off x="4539634" y="1407214"/>
          <a:ext cx="1168157" cy="40958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/>
            <a:t>החברה לאשראי נקוב יהלומים בע"מ</a:t>
          </a:r>
          <a:endParaRPr lang="he-IL" sz="8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4539634" y="1407214"/>
        <a:ext cx="1168157" cy="409580"/>
      </dsp:txXfrm>
    </dsp:sp>
    <dsp:sp modelId="{E78FE97A-AEB8-488F-B441-E4966B09638C}">
      <dsp:nvSpPr>
        <dsp:cNvPr id="0" name=""/>
        <dsp:cNvSpPr/>
      </dsp:nvSpPr>
      <dsp:spPr>
        <a:xfrm>
          <a:off x="3002367" y="1372055"/>
          <a:ext cx="1051726" cy="37347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פנינסולה</a:t>
          </a:r>
          <a:r>
            <a:rPr lang="he-IL" sz="8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הון ועודפים בע"מ</a:t>
          </a:r>
        </a:p>
      </dsp:txBody>
      <dsp:txXfrm>
        <a:off x="3002367" y="1372055"/>
        <a:ext cx="1051726" cy="373478"/>
      </dsp:txXfrm>
    </dsp:sp>
    <dsp:sp modelId="{0B26AC57-9D75-4A87-82A8-8DF45A679ED4}">
      <dsp:nvSpPr>
        <dsp:cNvPr id="0" name=""/>
        <dsp:cNvSpPr/>
      </dsp:nvSpPr>
      <dsp:spPr>
        <a:xfrm>
          <a:off x="8940017" y="393505"/>
          <a:ext cx="887477" cy="352889"/>
        </a:xfrm>
        <a:prstGeom prst="rect">
          <a:avLst/>
        </a:prstGeom>
        <a:solidFill>
          <a:prstClr val="white">
            <a:hueOff val="0"/>
            <a:satOff val="0"/>
            <a:lumOff val="0"/>
            <a:alphaOff val="0"/>
          </a:prstClr>
        </a:solidFill>
        <a:ln w="12700" cap="flat" cmpd="sng" algn="ctr">
          <a:solidFill>
            <a:prstClr val="black">
              <a:shade val="80000"/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דש </a:t>
          </a:r>
          <a:r>
            <a:rPr lang="he-IL" sz="800" b="1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איפקס</a:t>
          </a:r>
          <a:r>
            <a:rPr lang="he-IL" sz="8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מיזוגים ורכישות בע"מ</a:t>
          </a:r>
        </a:p>
      </dsp:txBody>
      <dsp:txXfrm>
        <a:off x="8940017" y="393505"/>
        <a:ext cx="887477" cy="352889"/>
      </dsp:txXfrm>
    </dsp:sp>
    <dsp:sp modelId="{3706427D-4603-4A50-9A4D-0A28F791294E}">
      <dsp:nvSpPr>
        <dsp:cNvPr id="0" name=""/>
        <dsp:cNvSpPr/>
      </dsp:nvSpPr>
      <dsp:spPr>
        <a:xfrm>
          <a:off x="452923" y="361864"/>
          <a:ext cx="838056" cy="37562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/>
            <a:t>מיטב טרייד השקעות בע"מ</a:t>
          </a:r>
        </a:p>
      </dsp:txBody>
      <dsp:txXfrm>
        <a:off x="452923" y="361864"/>
        <a:ext cx="838056" cy="375629"/>
      </dsp:txXfrm>
    </dsp:sp>
    <dsp:sp modelId="{4D358143-333E-49CA-8672-7522628AE6F1}">
      <dsp:nvSpPr>
        <dsp:cNvPr id="0" name=""/>
        <dsp:cNvSpPr/>
      </dsp:nvSpPr>
      <dsp:spPr>
        <a:xfrm>
          <a:off x="546390" y="955392"/>
          <a:ext cx="875581" cy="2249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/>
            <a:t>מיטב טרייד בע"מ</a:t>
          </a:r>
        </a:p>
      </dsp:txBody>
      <dsp:txXfrm>
        <a:off x="546390" y="955392"/>
        <a:ext cx="875581" cy="224965"/>
      </dsp:txXfrm>
    </dsp:sp>
    <dsp:sp modelId="{E713A24F-55BD-4C6D-AFCE-18B0EB1C7E8D}">
      <dsp:nvSpPr>
        <dsp:cNvPr id="0" name=""/>
        <dsp:cNvSpPr/>
      </dsp:nvSpPr>
      <dsp:spPr>
        <a:xfrm>
          <a:off x="8701543" y="798617"/>
          <a:ext cx="893389" cy="30917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 err="1"/>
            <a:t>ליקווידיטי</a:t>
          </a:r>
          <a:r>
            <a:rPr lang="he-IL" sz="800" b="1" kern="1200" dirty="0"/>
            <a:t> קפיטל </a:t>
          </a:r>
          <a:r>
            <a:rPr lang="en-US" sz="800" b="1" kern="1200" dirty="0"/>
            <a:t>M.C. </a:t>
          </a:r>
          <a:r>
            <a:rPr lang="he-IL" sz="800" b="1" kern="1200" dirty="0"/>
            <a:t> בע"מ</a:t>
          </a:r>
        </a:p>
      </dsp:txBody>
      <dsp:txXfrm>
        <a:off x="8701543" y="798617"/>
        <a:ext cx="893389" cy="309178"/>
      </dsp:txXfrm>
    </dsp:sp>
    <dsp:sp modelId="{4A58283D-F252-4131-A265-25308C22B900}">
      <dsp:nvSpPr>
        <dsp:cNvPr id="0" name=""/>
        <dsp:cNvSpPr/>
      </dsp:nvSpPr>
      <dsp:spPr>
        <a:xfrm>
          <a:off x="8688029" y="4733029"/>
          <a:ext cx="964946" cy="16322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/>
            <a:t>מ.ד. אוצר בע"מ</a:t>
          </a:r>
          <a:r>
            <a:rPr lang="en-US" sz="800" b="1" kern="1200" noProof="0" dirty="0"/>
            <a:t>*</a:t>
          </a:r>
          <a:endParaRPr lang="he-IL" sz="800" b="1" kern="1200" dirty="0"/>
        </a:p>
      </dsp:txBody>
      <dsp:txXfrm>
        <a:off x="8688029" y="4733029"/>
        <a:ext cx="964946" cy="163224"/>
      </dsp:txXfrm>
    </dsp:sp>
    <dsp:sp modelId="{E8BDB14A-EB91-4BE2-8538-95B2B87CEA65}">
      <dsp:nvSpPr>
        <dsp:cNvPr id="0" name=""/>
        <dsp:cNvSpPr/>
      </dsp:nvSpPr>
      <dsp:spPr>
        <a:xfrm>
          <a:off x="10207827" y="4999160"/>
          <a:ext cx="807853" cy="1895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700" b="1" kern="1200" noProof="0" dirty="0" err="1"/>
            <a:t>איפקס</a:t>
          </a:r>
          <a:r>
            <a:rPr lang="he-IL" sz="700" b="1" kern="1200" noProof="0" dirty="0"/>
            <a:t> הנפקות בע"מ</a:t>
          </a:r>
          <a:endParaRPr lang="he-IL" sz="700" kern="1200" dirty="0"/>
        </a:p>
      </dsp:txBody>
      <dsp:txXfrm>
        <a:off x="10207827" y="4999160"/>
        <a:ext cx="807853" cy="189542"/>
      </dsp:txXfrm>
    </dsp:sp>
    <dsp:sp modelId="{F3D52962-B30D-47CF-AA60-23CB576B9F4F}">
      <dsp:nvSpPr>
        <dsp:cNvPr id="0" name=""/>
        <dsp:cNvSpPr/>
      </dsp:nvSpPr>
      <dsp:spPr>
        <a:xfrm>
          <a:off x="10064043" y="4716563"/>
          <a:ext cx="1031271" cy="2174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700" b="1" kern="1200" dirty="0" err="1"/>
            <a:t>איפקס</a:t>
          </a:r>
          <a:r>
            <a:rPr lang="he-IL" sz="700" b="1" kern="1200" dirty="0"/>
            <a:t> קפיטל </a:t>
          </a:r>
          <a:r>
            <a:rPr lang="he-IL" sz="700" b="1" kern="1200" dirty="0" err="1"/>
            <a:t>מרקטס</a:t>
          </a:r>
          <a:r>
            <a:rPr lang="he-IL" sz="700" b="1" kern="1200" dirty="0"/>
            <a:t> בע"מ</a:t>
          </a:r>
          <a:endParaRPr lang="he-IL" sz="700" kern="1200" dirty="0"/>
        </a:p>
      </dsp:txBody>
      <dsp:txXfrm>
        <a:off x="10064043" y="4716563"/>
        <a:ext cx="1031271" cy="217465"/>
      </dsp:txXfrm>
    </dsp:sp>
    <dsp:sp modelId="{9A8EAEBB-7040-46DD-BADD-BBF8AB6742C0}">
      <dsp:nvSpPr>
        <dsp:cNvPr id="0" name=""/>
        <dsp:cNvSpPr/>
      </dsp:nvSpPr>
      <dsp:spPr>
        <a:xfrm>
          <a:off x="8713403" y="1414107"/>
          <a:ext cx="927490" cy="318331"/>
        </a:xfrm>
        <a:prstGeom prst="rect">
          <a:avLst/>
        </a:prstGeom>
        <a:solidFill>
          <a:prstClr val="white">
            <a:hueOff val="0"/>
            <a:satOff val="0"/>
            <a:lumOff val="0"/>
            <a:alphaOff val="0"/>
          </a:prstClr>
        </a:solidFill>
        <a:ln w="12700" cap="flat" cmpd="sng" algn="ctr">
          <a:solidFill>
            <a:prstClr val="black">
              <a:shade val="80000"/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מיטב סוכנות לביטוח בע"מ</a:t>
          </a:r>
        </a:p>
      </dsp:txBody>
      <dsp:txXfrm>
        <a:off x="8713403" y="1414107"/>
        <a:ext cx="927490" cy="318331"/>
      </dsp:txXfrm>
    </dsp:sp>
    <dsp:sp modelId="{BBF65233-5DDE-441C-A82C-34F1F1C71BA5}">
      <dsp:nvSpPr>
        <dsp:cNvPr id="0" name=""/>
        <dsp:cNvSpPr/>
      </dsp:nvSpPr>
      <dsp:spPr>
        <a:xfrm>
          <a:off x="8670365" y="1820826"/>
          <a:ext cx="1139962" cy="307633"/>
        </a:xfrm>
        <a:prstGeom prst="rect">
          <a:avLst/>
        </a:prstGeom>
        <a:solidFill>
          <a:prstClr val="white">
            <a:hueOff val="0"/>
            <a:satOff val="0"/>
            <a:lumOff val="0"/>
            <a:alphaOff val="0"/>
          </a:prstClr>
        </a:solidFill>
        <a:ln w="12700" cap="flat" cmpd="sng" algn="ctr">
          <a:solidFill>
            <a:prstClr val="black">
              <a:shade val="80000"/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מיטב סוכנות לביטוח פנסיוני בע"מ</a:t>
          </a:r>
        </a:p>
      </dsp:txBody>
      <dsp:txXfrm>
        <a:off x="8670365" y="1820826"/>
        <a:ext cx="1139962" cy="307633"/>
      </dsp:txXfrm>
    </dsp:sp>
    <dsp:sp modelId="{9C7B1233-66BA-4690-8A26-64BD75EC4D05}">
      <dsp:nvSpPr>
        <dsp:cNvPr id="0" name=""/>
        <dsp:cNvSpPr/>
      </dsp:nvSpPr>
      <dsp:spPr>
        <a:xfrm>
          <a:off x="8681610" y="2221885"/>
          <a:ext cx="1356296" cy="311668"/>
        </a:xfrm>
        <a:prstGeom prst="rect">
          <a:avLst/>
        </a:prstGeom>
        <a:solidFill>
          <a:prstClr val="white">
            <a:hueOff val="0"/>
            <a:satOff val="0"/>
            <a:lumOff val="0"/>
            <a:alphaOff val="0"/>
          </a:prstClr>
        </a:solidFill>
        <a:ln w="12700" cap="flat" cmpd="sng" algn="ctr">
          <a:solidFill>
            <a:prstClr val="black">
              <a:shade val="80000"/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" tIns="3175" rIns="3175" bIns="3175" numCol="1" spcCol="1270" anchor="ctr" anchorCtr="0">
          <a:noAutofit/>
        </a:bodyPr>
        <a:lstStyle/>
        <a:p>
          <a:pPr marL="0" lvl="0" indent="0" algn="ctr" defTabSz="222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סלע סוכנות לביטוח בע"מ</a:t>
          </a:r>
        </a:p>
      </dsp:txBody>
      <dsp:txXfrm>
        <a:off x="8681610" y="2221885"/>
        <a:ext cx="1356296" cy="311668"/>
      </dsp:txXfrm>
    </dsp:sp>
    <dsp:sp modelId="{C2BF29C9-0D9D-4134-8128-D0119F156ABB}">
      <dsp:nvSpPr>
        <dsp:cNvPr id="0" name=""/>
        <dsp:cNvSpPr/>
      </dsp:nvSpPr>
      <dsp:spPr>
        <a:xfrm>
          <a:off x="8637481" y="3895479"/>
          <a:ext cx="1302423" cy="23624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/>
            <a:t>מיטב דש יועצי משכנתאות בע"מ*</a:t>
          </a:r>
        </a:p>
      </dsp:txBody>
      <dsp:txXfrm>
        <a:off x="8637481" y="3895479"/>
        <a:ext cx="1302423" cy="2362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097C48-D42D-4E74-85D4-A990085DE50F}">
      <dsp:nvSpPr>
        <dsp:cNvPr id="0" name=""/>
        <dsp:cNvSpPr/>
      </dsp:nvSpPr>
      <dsp:spPr>
        <a:xfrm flipV="1">
          <a:off x="1157157" y="43817"/>
          <a:ext cx="1851674" cy="20219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e-IL" sz="800" b="1" kern="1200" dirty="0"/>
        </a:p>
      </dsp:txBody>
      <dsp:txXfrm rot="10800000">
        <a:off x="1157157" y="43817"/>
        <a:ext cx="1851674" cy="202196"/>
      </dsp:txXfrm>
    </dsp:sp>
    <dsp:sp modelId="{44363984-07EF-4096-AD9C-B78111D44896}">
      <dsp:nvSpPr>
        <dsp:cNvPr id="0" name=""/>
        <dsp:cNvSpPr/>
      </dsp:nvSpPr>
      <dsp:spPr>
        <a:xfrm>
          <a:off x="1342324" y="246014"/>
          <a:ext cx="771539" cy="59690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69068"/>
              </a:lnTo>
              <a:lnTo>
                <a:pt x="771539" y="596906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742F03-CDD9-4C6B-BCAA-1B7F3D49B969}">
      <dsp:nvSpPr>
        <dsp:cNvPr id="0" name=""/>
        <dsp:cNvSpPr/>
      </dsp:nvSpPr>
      <dsp:spPr>
        <a:xfrm>
          <a:off x="2113864" y="6032691"/>
          <a:ext cx="489782" cy="364782"/>
        </a:xfrm>
        <a:prstGeom prst="rect">
          <a:avLst/>
        </a:prstGeom>
        <a:noFill/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 err="1"/>
            <a:t>וואלו</a:t>
          </a:r>
          <a:r>
            <a:rPr lang="he-IL" sz="800" b="1" kern="1200" dirty="0"/>
            <a:t> מבית מיטב בע"מ</a:t>
          </a:r>
        </a:p>
      </dsp:txBody>
      <dsp:txXfrm>
        <a:off x="2113864" y="6032691"/>
        <a:ext cx="489782" cy="364782"/>
      </dsp:txXfrm>
    </dsp:sp>
    <dsp:sp modelId="{AD5C1A56-2874-4FC2-AFC7-B2DDBA96CDAB}">
      <dsp:nvSpPr>
        <dsp:cNvPr id="0" name=""/>
        <dsp:cNvSpPr/>
      </dsp:nvSpPr>
      <dsp:spPr>
        <a:xfrm>
          <a:off x="1342324" y="246014"/>
          <a:ext cx="546440" cy="55488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48896"/>
              </a:lnTo>
              <a:lnTo>
                <a:pt x="546440" y="554889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96E4DA-6D5A-4E30-96FE-72DCEDE7B717}">
      <dsp:nvSpPr>
        <dsp:cNvPr id="0" name=""/>
        <dsp:cNvSpPr/>
      </dsp:nvSpPr>
      <dsp:spPr>
        <a:xfrm>
          <a:off x="1888765" y="5663919"/>
          <a:ext cx="751466" cy="261983"/>
        </a:xfrm>
        <a:prstGeom prst="rect">
          <a:avLst/>
        </a:prstGeom>
        <a:noFill/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 err="1"/>
            <a:t>וואלו</a:t>
          </a:r>
          <a:r>
            <a:rPr lang="he-IL" sz="800" b="1" kern="1200" dirty="0"/>
            <a:t> – השקעות ערך בע"מ</a:t>
          </a:r>
          <a:endParaRPr lang="he-IL" sz="800" b="1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1888765" y="5663919"/>
        <a:ext cx="751466" cy="261983"/>
      </dsp:txXfrm>
    </dsp:sp>
    <dsp:sp modelId="{0B2085D1-7447-42CA-A80D-CC5D379BD340}">
      <dsp:nvSpPr>
        <dsp:cNvPr id="0" name=""/>
        <dsp:cNvSpPr/>
      </dsp:nvSpPr>
      <dsp:spPr>
        <a:xfrm>
          <a:off x="1342324" y="246014"/>
          <a:ext cx="589772" cy="51100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10083"/>
              </a:lnTo>
              <a:lnTo>
                <a:pt x="589772" y="51100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15379A-33D6-459F-84F0-1CABBA5C02FA}">
      <dsp:nvSpPr>
        <dsp:cNvPr id="0" name=""/>
        <dsp:cNvSpPr/>
      </dsp:nvSpPr>
      <dsp:spPr>
        <a:xfrm>
          <a:off x="1932097" y="5145709"/>
          <a:ext cx="700541" cy="420776"/>
        </a:xfrm>
        <a:prstGeom prst="rect">
          <a:avLst/>
        </a:prstGeom>
        <a:noFill/>
        <a:ln w="127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0160" rIns="15240" bIns="1016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/>
            <a:t>שותף משתתף </a:t>
          </a:r>
          <a:r>
            <a:rPr lang="he-IL" sz="800" b="1" kern="1200" dirty="0" err="1"/>
            <a:t>וואלו</a:t>
          </a:r>
          <a:r>
            <a:rPr lang="he-IL" sz="800" b="1" kern="1200" dirty="0"/>
            <a:t> מבית מיטב בע"מ</a:t>
          </a:r>
          <a:endParaRPr lang="he-IL" sz="800" kern="1200" dirty="0"/>
        </a:p>
      </dsp:txBody>
      <dsp:txXfrm>
        <a:off x="1932097" y="5145709"/>
        <a:ext cx="700541" cy="4207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FAC438-AE14-4E3E-8A37-1D3F666A5757}">
      <dsp:nvSpPr>
        <dsp:cNvPr id="0" name=""/>
        <dsp:cNvSpPr/>
      </dsp:nvSpPr>
      <dsp:spPr>
        <a:xfrm>
          <a:off x="269011" y="296660"/>
          <a:ext cx="3070173" cy="202782"/>
        </a:xfrm>
        <a:custGeom>
          <a:avLst/>
          <a:gdLst/>
          <a:ahLst/>
          <a:cxnLst/>
          <a:rect l="0" t="0" r="0" b="0"/>
          <a:pathLst>
            <a:path>
              <a:moveTo>
                <a:pt x="3070173" y="0"/>
              </a:moveTo>
              <a:lnTo>
                <a:pt x="3070173" y="105181"/>
              </a:lnTo>
              <a:lnTo>
                <a:pt x="0" y="105181"/>
              </a:lnTo>
              <a:lnTo>
                <a:pt x="0" y="20278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E1FCFD-FCE0-4B56-AFB3-F22527A35945}">
      <dsp:nvSpPr>
        <dsp:cNvPr id="0" name=""/>
        <dsp:cNvSpPr/>
      </dsp:nvSpPr>
      <dsp:spPr>
        <a:xfrm>
          <a:off x="841964" y="296660"/>
          <a:ext cx="2497219" cy="209559"/>
        </a:xfrm>
        <a:custGeom>
          <a:avLst/>
          <a:gdLst/>
          <a:ahLst/>
          <a:cxnLst/>
          <a:rect l="0" t="0" r="0" b="0"/>
          <a:pathLst>
            <a:path>
              <a:moveTo>
                <a:pt x="2497219" y="0"/>
              </a:moveTo>
              <a:lnTo>
                <a:pt x="2497219" y="111958"/>
              </a:lnTo>
              <a:lnTo>
                <a:pt x="0" y="111958"/>
              </a:lnTo>
              <a:lnTo>
                <a:pt x="0" y="20955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0FB2D0-467A-4B30-8566-B893CE28493B}">
      <dsp:nvSpPr>
        <dsp:cNvPr id="0" name=""/>
        <dsp:cNvSpPr/>
      </dsp:nvSpPr>
      <dsp:spPr>
        <a:xfrm>
          <a:off x="1630328" y="296660"/>
          <a:ext cx="1708855" cy="206556"/>
        </a:xfrm>
        <a:custGeom>
          <a:avLst/>
          <a:gdLst/>
          <a:ahLst/>
          <a:cxnLst/>
          <a:rect l="0" t="0" r="0" b="0"/>
          <a:pathLst>
            <a:path>
              <a:moveTo>
                <a:pt x="1708855" y="0"/>
              </a:moveTo>
              <a:lnTo>
                <a:pt x="1708855" y="108955"/>
              </a:lnTo>
              <a:lnTo>
                <a:pt x="0" y="108955"/>
              </a:lnTo>
              <a:lnTo>
                <a:pt x="0" y="20655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075843-2315-4FAD-B7BA-7038A166DAFC}">
      <dsp:nvSpPr>
        <dsp:cNvPr id="0" name=""/>
        <dsp:cNvSpPr/>
      </dsp:nvSpPr>
      <dsp:spPr>
        <a:xfrm>
          <a:off x="5229014" y="1152713"/>
          <a:ext cx="91440" cy="459504"/>
        </a:xfrm>
        <a:custGeom>
          <a:avLst/>
          <a:gdLst/>
          <a:ahLst/>
          <a:cxnLst/>
          <a:rect l="0" t="0" r="0" b="0"/>
          <a:pathLst>
            <a:path>
              <a:moveTo>
                <a:pt x="65110" y="0"/>
              </a:moveTo>
              <a:lnTo>
                <a:pt x="45720" y="45950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0BEC0F-D977-42EA-90D8-A5BAFAB69FA7}">
      <dsp:nvSpPr>
        <dsp:cNvPr id="0" name=""/>
        <dsp:cNvSpPr/>
      </dsp:nvSpPr>
      <dsp:spPr>
        <a:xfrm>
          <a:off x="5763058" y="738689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59783" y="45720"/>
              </a:lnTo>
              <a:lnTo>
                <a:pt x="59783" y="12351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7C4040-CF2D-43E0-A7E3-2B9DA462BC02}">
      <dsp:nvSpPr>
        <dsp:cNvPr id="0" name=""/>
        <dsp:cNvSpPr/>
      </dsp:nvSpPr>
      <dsp:spPr>
        <a:xfrm>
          <a:off x="3339184" y="296660"/>
          <a:ext cx="2469594" cy="1490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417"/>
              </a:lnTo>
              <a:lnTo>
                <a:pt x="2469594" y="51417"/>
              </a:lnTo>
              <a:lnTo>
                <a:pt x="2469594" y="14901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4C818D-7F3B-4FC4-B294-6DD4F41B3132}">
      <dsp:nvSpPr>
        <dsp:cNvPr id="0" name=""/>
        <dsp:cNvSpPr/>
      </dsp:nvSpPr>
      <dsp:spPr>
        <a:xfrm>
          <a:off x="3339184" y="296660"/>
          <a:ext cx="1334793" cy="1592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633"/>
              </a:lnTo>
              <a:lnTo>
                <a:pt x="1334793" y="61633"/>
              </a:lnTo>
              <a:lnTo>
                <a:pt x="1334793" y="15923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CCF9EC-7EDC-48B9-BE20-90CD812FD912}">
      <dsp:nvSpPr>
        <dsp:cNvPr id="0" name=""/>
        <dsp:cNvSpPr/>
      </dsp:nvSpPr>
      <dsp:spPr>
        <a:xfrm>
          <a:off x="3385185" y="1229074"/>
          <a:ext cx="91440" cy="284095"/>
        </a:xfrm>
        <a:custGeom>
          <a:avLst/>
          <a:gdLst/>
          <a:ahLst/>
          <a:cxnLst/>
          <a:rect l="0" t="0" r="0" b="0"/>
          <a:pathLst>
            <a:path>
              <a:moveTo>
                <a:pt x="56065" y="0"/>
              </a:moveTo>
              <a:lnTo>
                <a:pt x="45720" y="28409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02213A-8AB3-410E-94D4-9284D8CE30B6}">
      <dsp:nvSpPr>
        <dsp:cNvPr id="0" name=""/>
        <dsp:cNvSpPr/>
      </dsp:nvSpPr>
      <dsp:spPr>
        <a:xfrm>
          <a:off x="3712860" y="751289"/>
          <a:ext cx="10020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00203" y="45720"/>
              </a:lnTo>
              <a:lnTo>
                <a:pt x="100203" y="13137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4178A6-FFC1-4E45-BD57-D8CCF1453D6F}">
      <dsp:nvSpPr>
        <dsp:cNvPr id="0" name=""/>
        <dsp:cNvSpPr/>
      </dsp:nvSpPr>
      <dsp:spPr>
        <a:xfrm>
          <a:off x="3339184" y="296660"/>
          <a:ext cx="373676" cy="1687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128"/>
              </a:lnTo>
              <a:lnTo>
                <a:pt x="373676" y="71128"/>
              </a:lnTo>
              <a:lnTo>
                <a:pt x="373676" y="16872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C82573-753A-4351-A435-A839D0D4173C}">
      <dsp:nvSpPr>
        <dsp:cNvPr id="0" name=""/>
        <dsp:cNvSpPr/>
      </dsp:nvSpPr>
      <dsp:spPr>
        <a:xfrm>
          <a:off x="2718912" y="296660"/>
          <a:ext cx="620271" cy="214852"/>
        </a:xfrm>
        <a:custGeom>
          <a:avLst/>
          <a:gdLst/>
          <a:ahLst/>
          <a:cxnLst/>
          <a:rect l="0" t="0" r="0" b="0"/>
          <a:pathLst>
            <a:path>
              <a:moveTo>
                <a:pt x="620271" y="0"/>
              </a:moveTo>
              <a:lnTo>
                <a:pt x="620271" y="117251"/>
              </a:lnTo>
              <a:lnTo>
                <a:pt x="0" y="117251"/>
              </a:lnTo>
              <a:lnTo>
                <a:pt x="0" y="2148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CA5363-4120-4F06-8D5C-7101C7C6BC28}">
      <dsp:nvSpPr>
        <dsp:cNvPr id="0" name=""/>
        <dsp:cNvSpPr/>
      </dsp:nvSpPr>
      <dsp:spPr>
        <a:xfrm>
          <a:off x="2622013" y="0"/>
          <a:ext cx="1434341" cy="2966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/>
            <a:t>מיטב ניירות ערך והשקעות בע"מ</a:t>
          </a:r>
        </a:p>
      </dsp:txBody>
      <dsp:txXfrm>
        <a:off x="2622013" y="0"/>
        <a:ext cx="1434341" cy="296660"/>
      </dsp:txXfrm>
    </dsp:sp>
    <dsp:sp modelId="{41E74952-2725-4FB9-A953-BFEBEEF8081F}">
      <dsp:nvSpPr>
        <dsp:cNvPr id="0" name=""/>
        <dsp:cNvSpPr/>
      </dsp:nvSpPr>
      <dsp:spPr>
        <a:xfrm>
          <a:off x="2254146" y="511512"/>
          <a:ext cx="929531" cy="292737"/>
        </a:xfrm>
        <a:prstGeom prst="rect">
          <a:avLst/>
        </a:pr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/>
            <a:t>מיטב קרנות נאמנות בע"מ</a:t>
          </a:r>
        </a:p>
      </dsp:txBody>
      <dsp:txXfrm>
        <a:off x="2254146" y="511512"/>
        <a:ext cx="929531" cy="292737"/>
      </dsp:txXfrm>
    </dsp:sp>
    <dsp:sp modelId="{F1107BB0-BB02-4AEA-AF99-C184269E16B4}">
      <dsp:nvSpPr>
        <dsp:cNvPr id="0" name=""/>
        <dsp:cNvSpPr/>
      </dsp:nvSpPr>
      <dsp:spPr>
        <a:xfrm>
          <a:off x="3287228" y="465389"/>
          <a:ext cx="851265" cy="331619"/>
        </a:xfrm>
        <a:prstGeom prst="rect">
          <a:avLst/>
        </a:pr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תכלית מכשירים מורכבים בע"מ</a:t>
          </a:r>
        </a:p>
      </dsp:txBody>
      <dsp:txXfrm>
        <a:off x="3287228" y="465389"/>
        <a:ext cx="851265" cy="331619"/>
      </dsp:txXfrm>
    </dsp:sp>
    <dsp:sp modelId="{5BD5ECA2-BE91-4CA1-928A-951C35836BA9}">
      <dsp:nvSpPr>
        <dsp:cNvPr id="0" name=""/>
        <dsp:cNvSpPr/>
      </dsp:nvSpPr>
      <dsp:spPr>
        <a:xfrm>
          <a:off x="3348298" y="882660"/>
          <a:ext cx="929531" cy="34641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 err="1"/>
            <a:t>סינרגטיקה</a:t>
          </a:r>
          <a:r>
            <a:rPr lang="he-IL" sz="800" b="1" kern="1200" dirty="0"/>
            <a:t> חיתום בע"מ</a:t>
          </a:r>
        </a:p>
      </dsp:txBody>
      <dsp:txXfrm>
        <a:off x="3348298" y="882660"/>
        <a:ext cx="929531" cy="346413"/>
      </dsp:txXfrm>
    </dsp:sp>
    <dsp:sp modelId="{BA7015C1-438F-491E-B17F-82DADC8B94A8}">
      <dsp:nvSpPr>
        <dsp:cNvPr id="0" name=""/>
        <dsp:cNvSpPr/>
      </dsp:nvSpPr>
      <dsp:spPr>
        <a:xfrm>
          <a:off x="3430905" y="1330416"/>
          <a:ext cx="929531" cy="36550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/>
            <a:t>מיטב עשיית שוק בע"מ</a:t>
          </a:r>
        </a:p>
      </dsp:txBody>
      <dsp:txXfrm>
        <a:off x="3430905" y="1330416"/>
        <a:ext cx="929531" cy="365505"/>
      </dsp:txXfrm>
    </dsp:sp>
    <dsp:sp modelId="{F6BB4C89-7203-4B9E-BB23-1773022997AC}">
      <dsp:nvSpPr>
        <dsp:cNvPr id="0" name=""/>
        <dsp:cNvSpPr/>
      </dsp:nvSpPr>
      <dsp:spPr>
        <a:xfrm>
          <a:off x="4211136" y="455894"/>
          <a:ext cx="925683" cy="292848"/>
        </a:xfrm>
        <a:prstGeom prst="rect">
          <a:avLst/>
        </a:pr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/>
            <a:t>מיטב ניהול תיקים בע"מ</a:t>
          </a:r>
        </a:p>
      </dsp:txBody>
      <dsp:txXfrm>
        <a:off x="4211136" y="455894"/>
        <a:ext cx="925683" cy="292848"/>
      </dsp:txXfrm>
    </dsp:sp>
    <dsp:sp modelId="{E45F6F35-A0FC-490B-A1DD-B262FDF737D5}">
      <dsp:nvSpPr>
        <dsp:cNvPr id="0" name=""/>
        <dsp:cNvSpPr/>
      </dsp:nvSpPr>
      <dsp:spPr>
        <a:xfrm>
          <a:off x="5211637" y="445678"/>
          <a:ext cx="1194281" cy="33873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/>
            <a:t>מיטב גמל ופנסיה בע"מ</a:t>
          </a:r>
        </a:p>
      </dsp:txBody>
      <dsp:txXfrm>
        <a:off x="5211637" y="445678"/>
        <a:ext cx="1194281" cy="338730"/>
      </dsp:txXfrm>
    </dsp:sp>
    <dsp:sp modelId="{DAE96583-8CC4-40FB-B5C7-9C8DD9CB998A}">
      <dsp:nvSpPr>
        <dsp:cNvPr id="0" name=""/>
        <dsp:cNvSpPr/>
      </dsp:nvSpPr>
      <dsp:spPr>
        <a:xfrm>
          <a:off x="5161945" y="862206"/>
          <a:ext cx="1321794" cy="29050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 err="1"/>
            <a:t>א.מיטב</a:t>
          </a:r>
          <a:r>
            <a:rPr lang="he-IL" sz="800" b="1" kern="1200" dirty="0"/>
            <a:t> נכסי עמיתים (2015) בע"מ</a:t>
          </a:r>
          <a:r>
            <a:rPr lang="he-IL" sz="800" kern="1200" dirty="0"/>
            <a:t> </a:t>
          </a:r>
          <a:endParaRPr lang="he-IL" sz="800" b="1" kern="1200" dirty="0"/>
        </a:p>
      </dsp:txBody>
      <dsp:txXfrm>
        <a:off x="5161945" y="862206"/>
        <a:ext cx="1321794" cy="290506"/>
      </dsp:txXfrm>
    </dsp:sp>
    <dsp:sp modelId="{B06EB290-05C0-49D3-8D91-467E7C0E0877}">
      <dsp:nvSpPr>
        <dsp:cNvPr id="0" name=""/>
        <dsp:cNvSpPr/>
      </dsp:nvSpPr>
      <dsp:spPr>
        <a:xfrm>
          <a:off x="5274734" y="1379834"/>
          <a:ext cx="1152303" cy="46476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 err="1"/>
            <a:t>אי.אס.אר</a:t>
          </a:r>
          <a:r>
            <a:rPr lang="he-IL" sz="800" b="1" kern="1200" dirty="0"/>
            <a:t> </a:t>
          </a:r>
          <a:r>
            <a:rPr lang="he-IL" sz="800" b="1" kern="1200" dirty="0" err="1"/>
            <a:t>הייץ</a:t>
          </a:r>
          <a:r>
            <a:rPr lang="he-IL" sz="800" b="1" kern="1200" dirty="0"/>
            <a:t> איילון שותפות מוגבלת </a:t>
          </a:r>
        </a:p>
      </dsp:txBody>
      <dsp:txXfrm>
        <a:off x="5443485" y="1447897"/>
        <a:ext cx="814801" cy="328639"/>
      </dsp:txXfrm>
    </dsp:sp>
    <dsp:sp modelId="{848CA524-4857-4F48-A96D-87B71DD23F7E}">
      <dsp:nvSpPr>
        <dsp:cNvPr id="0" name=""/>
        <dsp:cNvSpPr/>
      </dsp:nvSpPr>
      <dsp:spPr>
        <a:xfrm>
          <a:off x="1165562" y="503216"/>
          <a:ext cx="929531" cy="4647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/>
            <a:t>מיטב דש שווקים פיננסים  בע"מ</a:t>
          </a:r>
        </a:p>
      </dsp:txBody>
      <dsp:txXfrm>
        <a:off x="1165562" y="503216"/>
        <a:ext cx="929531" cy="464765"/>
      </dsp:txXfrm>
    </dsp:sp>
    <dsp:sp modelId="{BBB768CA-3933-4AFC-8477-729C8741725C}">
      <dsp:nvSpPr>
        <dsp:cNvPr id="0" name=""/>
        <dsp:cNvSpPr/>
      </dsp:nvSpPr>
      <dsp:spPr>
        <a:xfrm>
          <a:off x="599877" y="506219"/>
          <a:ext cx="484174" cy="4647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/>
            <a:t>מיטב דש נכסים בע"מ*</a:t>
          </a:r>
          <a:r>
            <a:rPr lang="he-IL" sz="800" kern="1200" dirty="0"/>
            <a:t>*</a:t>
          </a:r>
          <a:endParaRPr lang="he-IL" sz="800" b="1" kern="1200" dirty="0"/>
        </a:p>
      </dsp:txBody>
      <dsp:txXfrm>
        <a:off x="599877" y="506219"/>
        <a:ext cx="484174" cy="464765"/>
      </dsp:txXfrm>
    </dsp:sp>
    <dsp:sp modelId="{51C8F4E3-5616-4F1D-9935-31BE80AC187C}">
      <dsp:nvSpPr>
        <dsp:cNvPr id="0" name=""/>
        <dsp:cNvSpPr/>
      </dsp:nvSpPr>
      <dsp:spPr>
        <a:xfrm>
          <a:off x="0" y="499442"/>
          <a:ext cx="538022" cy="46476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800" b="1" kern="1200" dirty="0" err="1"/>
            <a:t>פרוו</a:t>
          </a:r>
          <a:r>
            <a:rPr lang="he-IL" sz="800" b="1" kern="1200" dirty="0"/>
            <a:t> תוכנות בע"מ</a:t>
          </a:r>
        </a:p>
      </dsp:txBody>
      <dsp:txXfrm>
        <a:off x="0" y="499442"/>
        <a:ext cx="538022" cy="4647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7656D-2843-4B16-A058-B8BBE0C874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7ED6D0-0586-4EE1-AF91-5FE4A46699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A5A0FC-107C-4FFC-986D-BB9B8D038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01E2D-AD03-4B09-83C6-647DD330DE2E}" type="datetimeFigureOut">
              <a:rPr lang="he-IL" smtClean="0"/>
              <a:t>י"ח/טבת/תשפ"ו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4D720F-84DD-4FB3-9AC3-615F233AB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6037B-F107-4A88-AD11-72C89464D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2EDE-7325-40F4-B5D1-82C8EFA93E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7244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5B0A1-E041-4BC1-9701-1AC50E892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2A4755-0735-4850-B4E0-1223269233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02B63D-E485-41C8-A64F-4E511D07A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01E2D-AD03-4B09-83C6-647DD330DE2E}" type="datetimeFigureOut">
              <a:rPr lang="he-IL" smtClean="0"/>
              <a:t>י"ח/טבת/תשפ"ו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D3C3D-374B-4396-97AB-C8EEE4D04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3C8AE-7B9B-4238-8A93-17AE608C2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2EDE-7325-40F4-B5D1-82C8EFA93E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75358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B7F0BA-39E7-4960-947C-4C5A3F9D8D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65AC80-A5CE-4EB6-AAB9-3D2D47AE76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593AC-89C0-4DD7-BF97-7358BD455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01E2D-AD03-4B09-83C6-647DD330DE2E}" type="datetimeFigureOut">
              <a:rPr lang="he-IL" smtClean="0"/>
              <a:t>י"ח/טבת/תשפ"ו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25FA97-8754-454D-BEC5-8FBE2143A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49731E-5EAC-4D72-AE6E-D76849A1A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2EDE-7325-40F4-B5D1-82C8EFA93E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14085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018E3-DFA5-40BB-A3C3-25CC3BA89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630AC-142E-4156-8518-6E6CFD0DE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F79126-9670-4FA3-A330-BF2D681E8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01E2D-AD03-4B09-83C6-647DD330DE2E}" type="datetimeFigureOut">
              <a:rPr lang="he-IL" smtClean="0"/>
              <a:t>י"ח/טבת/תשפ"ו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1C093C-6CD3-4173-9E02-CD84424AD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1E2B7B-7C74-464C-950C-BB4BA1CAF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2EDE-7325-40F4-B5D1-82C8EFA93E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49851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9C051-F4C2-4194-9CFF-6C2D18D45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BF3C12-F96C-4145-B8DE-A1800827A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257DE-2A90-4B13-965F-2AFBC8E69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01E2D-AD03-4B09-83C6-647DD330DE2E}" type="datetimeFigureOut">
              <a:rPr lang="he-IL" smtClean="0"/>
              <a:t>י"ח/טבת/תשפ"ו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147CE-5701-4728-B02C-ECC4AEF13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883D3-5668-4BCA-B204-562E42DCD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2EDE-7325-40F4-B5D1-82C8EFA93E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97289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EB17C-9D1E-45E4-A6C4-681A32792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7356C-FFF0-41F6-8D95-4992FB832B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2EEB33-76BA-4835-9A9F-71223834F2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AB28D1-A10E-4C6E-B038-2AFDEA78E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01E2D-AD03-4B09-83C6-647DD330DE2E}" type="datetimeFigureOut">
              <a:rPr lang="he-IL" smtClean="0"/>
              <a:t>י"ח/טבת/תשפ"ו</a:t>
            </a:fld>
            <a:endParaRPr lang="he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29ABD4-57E2-4053-B201-A656A62CA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5EB154-8678-403F-BEF4-843358C25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2EDE-7325-40F4-B5D1-82C8EFA93E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8167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D8A734-23EA-4FAB-BEA2-5F6FDDBDD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7E2607-C896-4CA0-991E-EF36FEF55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D0F544-AB30-44CA-80B5-CEEA3C272F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8E4482-7B49-4E62-B1DA-C6FF0923B4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ECA4C3-0736-4443-AA60-42DAE195D6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3A00A82-74A3-4390-B60C-3F9CAA573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01E2D-AD03-4B09-83C6-647DD330DE2E}" type="datetimeFigureOut">
              <a:rPr lang="he-IL" smtClean="0"/>
              <a:t>י"ח/טבת/תשפ"ו</a:t>
            </a:fld>
            <a:endParaRPr lang="he-I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A86080-6586-42AD-9969-336E5BBF0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574110-A7F8-4306-93CE-FB6AD2D2B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2EDE-7325-40F4-B5D1-82C8EFA93E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04257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FFA30-EBA2-45BA-8F53-14CA6B42F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35A405-2138-477F-8B45-D151800F5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01E2D-AD03-4B09-83C6-647DD330DE2E}" type="datetimeFigureOut">
              <a:rPr lang="he-IL" smtClean="0"/>
              <a:t>י"ח/טבת/תשפ"ו</a:t>
            </a:fld>
            <a:endParaRPr lang="he-I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B57A82-ADB8-4069-A4ED-9FBFB8C56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E40356-A620-4887-826A-F11AA4EE03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2EDE-7325-40F4-B5D1-82C8EFA93E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93758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784F20-0FDB-4D07-ACFF-BC0DEF558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01E2D-AD03-4B09-83C6-647DD330DE2E}" type="datetimeFigureOut">
              <a:rPr lang="he-IL" smtClean="0"/>
              <a:t>י"ח/טבת/תשפ"ו</a:t>
            </a:fld>
            <a:endParaRPr lang="he-I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8271E-7437-441F-A214-472400DBF9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257DC6-F8E1-48B5-B575-07A3B0FFF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2EDE-7325-40F4-B5D1-82C8EFA93E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66652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9BE06-93A1-41F6-92EA-295D14367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B67EC6-E587-465A-B038-988C71E8E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31162F-8E25-4944-9E59-E6D2FF8CE4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BAFA9B-E175-44D7-B1AE-9152C8B5D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01E2D-AD03-4B09-83C6-647DD330DE2E}" type="datetimeFigureOut">
              <a:rPr lang="he-IL" smtClean="0"/>
              <a:t>י"ח/טבת/תשפ"ו</a:t>
            </a:fld>
            <a:endParaRPr lang="he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D23DD1-DAB7-4730-B4E6-24EC49605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DFC012-D87D-4F53-913E-DD8E54C3F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2EDE-7325-40F4-B5D1-82C8EFA93E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63886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6F733-CC20-4591-9F21-A183C85FA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B4F788-54BE-45C0-914B-5F6414D670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6BF9B1-2154-49A1-9C28-8B13724339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597822-C0C9-49BB-9DF3-511AA9E19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01E2D-AD03-4B09-83C6-647DD330DE2E}" type="datetimeFigureOut">
              <a:rPr lang="he-IL" smtClean="0"/>
              <a:t>י"ח/טבת/תשפ"ו</a:t>
            </a:fld>
            <a:endParaRPr lang="he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91B567-FE22-4460-98E0-09C071CDB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5E8319-B510-4430-9B00-6520E5E2A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2EDE-7325-40F4-B5D1-82C8EFA93E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75988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68D113-E973-449E-ABEA-CB4B3CBEC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e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0C2B16-0D6A-40B4-9383-0C4B1A30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e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13D185-429F-43F8-A286-C2C6563D0D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01E2D-AD03-4B09-83C6-647DD330DE2E}" type="datetimeFigureOut">
              <a:rPr lang="he-IL" smtClean="0"/>
              <a:t>י"ח/טבת/תשפ"ו</a:t>
            </a:fld>
            <a:endParaRPr lang="he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048C24-9837-44E2-ADB0-A963F1BEE0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958E74-2147-4D49-B81D-2E1AF9CE34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52EDE-7325-40F4-B5D1-82C8EFA93ED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8566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040088A-471D-46A4-B64F-0817C2338D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1670887"/>
              </p:ext>
            </p:extLst>
          </p:nvPr>
        </p:nvGraphicFramePr>
        <p:xfrm>
          <a:off x="0" y="-76200"/>
          <a:ext cx="12696825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Diagram 6" descr="Valoo Value Investing Ltd">
            <a:extLst>
              <a:ext uri="{FF2B5EF4-FFF2-40B4-BE49-F238E27FC236}">
                <a16:creationId xmlns:a16="http://schemas.microsoft.com/office/drawing/2014/main" id="{AECA8205-C0F1-43A4-BC03-83996D98F7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45942146"/>
              </p:ext>
            </p:extLst>
          </p:nvPr>
        </p:nvGraphicFramePr>
        <p:xfrm>
          <a:off x="4971158" y="260970"/>
          <a:ext cx="3022600" cy="67132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9" name="Diagram 8" descr="Valoo Value Investing Ltd">
            <a:extLst>
              <a:ext uri="{FF2B5EF4-FFF2-40B4-BE49-F238E27FC236}">
                <a16:creationId xmlns:a16="http://schemas.microsoft.com/office/drawing/2014/main" id="{1822ED32-491C-4214-8D1A-9D51636561E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81501452"/>
              </p:ext>
            </p:extLst>
          </p:nvPr>
        </p:nvGraphicFramePr>
        <p:xfrm>
          <a:off x="145086" y="3352800"/>
          <a:ext cx="7026274" cy="2190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56FB7A31-8EBD-40F4-8AA8-7016B127FB0F}"/>
              </a:ext>
            </a:extLst>
          </p:cNvPr>
          <p:cNvSpPr txBox="1"/>
          <p:nvPr/>
        </p:nvSpPr>
        <p:spPr>
          <a:xfrm>
            <a:off x="4511747" y="463094"/>
            <a:ext cx="990205" cy="215444"/>
          </a:xfrm>
          <a:prstGeom prst="rect">
            <a:avLst/>
          </a:prstGeom>
          <a:noFill/>
          <a:ln w="3175">
            <a:noFill/>
          </a:ln>
        </p:spPr>
        <p:txBody>
          <a:bodyPr wrap="square" rtlCol="1">
            <a:spAutoFit/>
          </a:bodyPr>
          <a:lstStyle/>
          <a:p>
            <a:r>
              <a:rPr lang="he-IL" sz="800" b="1" dirty="0">
                <a:latin typeface="David" panose="020E0502060401010101" pitchFamily="34" charset="-79"/>
                <a:cs typeface="David" panose="020E0502060401010101" pitchFamily="34" charset="-79"/>
              </a:rPr>
              <a:t>80.17%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51A60E2-0C50-4C36-A1A3-5818FE3FD551}"/>
              </a:ext>
            </a:extLst>
          </p:cNvPr>
          <p:cNvSpPr txBox="1"/>
          <p:nvPr/>
        </p:nvSpPr>
        <p:spPr>
          <a:xfrm>
            <a:off x="8927347" y="2493565"/>
            <a:ext cx="722690" cy="215444"/>
          </a:xfrm>
          <a:prstGeom prst="rect">
            <a:avLst/>
          </a:prstGeom>
          <a:noFill/>
          <a:ln w="3175">
            <a:noFill/>
          </a:ln>
        </p:spPr>
        <p:txBody>
          <a:bodyPr wrap="square" rtlCol="1">
            <a:spAutoFit/>
          </a:bodyPr>
          <a:lstStyle>
            <a:defPPr>
              <a:defRPr lang="en-US"/>
            </a:defPPr>
            <a:lvl1pPr>
              <a:defRPr b="1"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he-IL" sz="800" dirty="0"/>
              <a:t>87%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0492720-D2C9-4CF8-939F-48192BDB2477}"/>
              </a:ext>
            </a:extLst>
          </p:cNvPr>
          <p:cNvSpPr txBox="1"/>
          <p:nvPr/>
        </p:nvSpPr>
        <p:spPr>
          <a:xfrm>
            <a:off x="9922449" y="2721823"/>
            <a:ext cx="1093231" cy="215444"/>
          </a:xfrm>
          <a:prstGeom prst="rect">
            <a:avLst/>
          </a:prstGeom>
          <a:noFill/>
          <a:ln w="3175">
            <a:noFill/>
          </a:ln>
        </p:spPr>
        <p:txBody>
          <a:bodyPr wrap="square" rtlCol="1">
            <a:spAutoFit/>
          </a:bodyPr>
          <a:lstStyle>
            <a:defPPr>
              <a:defRPr lang="en-US"/>
            </a:defPPr>
            <a:lvl1pPr>
              <a:defRPr b="1"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he-IL" sz="800" dirty="0"/>
              <a:t>86.89%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39555E-275E-46A9-ACF3-2A258579AFBD}"/>
              </a:ext>
            </a:extLst>
          </p:cNvPr>
          <p:cNvSpPr txBox="1"/>
          <p:nvPr/>
        </p:nvSpPr>
        <p:spPr>
          <a:xfrm>
            <a:off x="1257895" y="247650"/>
            <a:ext cx="803948" cy="215444"/>
          </a:xfrm>
          <a:prstGeom prst="rect">
            <a:avLst/>
          </a:prstGeom>
          <a:noFill/>
          <a:ln w="3175">
            <a:noFill/>
          </a:ln>
        </p:spPr>
        <p:txBody>
          <a:bodyPr wrap="square" rtlCol="1">
            <a:spAutoFit/>
          </a:bodyPr>
          <a:lstStyle>
            <a:defPPr>
              <a:defRPr lang="en-US"/>
            </a:defPPr>
            <a:lvl1pPr>
              <a:defRPr b="1"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en-US" sz="800" dirty="0"/>
              <a:t>72.24</a:t>
            </a:r>
            <a:r>
              <a:rPr lang="he-IL" sz="800" dirty="0"/>
              <a:t>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FF6636F-E9E6-4F95-8B33-F2DB1E8C79BE}"/>
              </a:ext>
            </a:extLst>
          </p:cNvPr>
          <p:cNvSpPr txBox="1"/>
          <p:nvPr/>
        </p:nvSpPr>
        <p:spPr>
          <a:xfrm>
            <a:off x="8264068" y="906432"/>
            <a:ext cx="847922" cy="215444"/>
          </a:xfrm>
          <a:prstGeom prst="rect">
            <a:avLst/>
          </a:prstGeom>
          <a:noFill/>
          <a:ln w="3175">
            <a:noFill/>
          </a:ln>
        </p:spPr>
        <p:txBody>
          <a:bodyPr wrap="square" rtlCol="1">
            <a:spAutoFit/>
          </a:bodyPr>
          <a:lstStyle>
            <a:defPPr>
              <a:defRPr lang="en-US"/>
            </a:defPPr>
            <a:lvl1pPr>
              <a:defRPr b="1"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he-IL" sz="800" dirty="0"/>
              <a:t>15.76%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A1C08D0-7069-4EBC-9AB2-3B3721D98B52}"/>
              </a:ext>
            </a:extLst>
          </p:cNvPr>
          <p:cNvSpPr txBox="1"/>
          <p:nvPr/>
        </p:nvSpPr>
        <p:spPr>
          <a:xfrm>
            <a:off x="8265940" y="588395"/>
            <a:ext cx="796728" cy="215444"/>
          </a:xfrm>
          <a:prstGeom prst="rect">
            <a:avLst/>
          </a:prstGeom>
          <a:noFill/>
          <a:ln w="3175">
            <a:noFill/>
          </a:ln>
        </p:spPr>
        <p:txBody>
          <a:bodyPr wrap="square" rtlCol="1">
            <a:spAutoFit/>
          </a:bodyPr>
          <a:lstStyle>
            <a:defPPr>
              <a:defRPr lang="en-US"/>
            </a:defPPr>
            <a:lvl1pPr>
              <a:defRPr b="1"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en-US" sz="800" dirty="0"/>
              <a:t>38.39%</a:t>
            </a:r>
            <a:endParaRPr lang="he-IL" sz="8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F1DD79E-3FC8-4174-BDD2-D695AA9D1498}"/>
              </a:ext>
            </a:extLst>
          </p:cNvPr>
          <p:cNvSpPr txBox="1"/>
          <p:nvPr/>
        </p:nvSpPr>
        <p:spPr>
          <a:xfrm>
            <a:off x="8245275" y="3352974"/>
            <a:ext cx="885508" cy="215444"/>
          </a:xfrm>
          <a:prstGeom prst="rect">
            <a:avLst/>
          </a:prstGeom>
          <a:noFill/>
          <a:ln w="3175">
            <a:noFill/>
          </a:ln>
        </p:spPr>
        <p:txBody>
          <a:bodyPr wrap="square" rtlCol="1">
            <a:spAutoFit/>
          </a:bodyPr>
          <a:lstStyle>
            <a:defPPr>
              <a:defRPr lang="en-US"/>
            </a:defPPr>
            <a:lvl1pPr>
              <a:defRPr b="1"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he-IL" sz="800" dirty="0"/>
              <a:t>82.47%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061C9D-BED4-4779-86B3-8D1066962939}"/>
              </a:ext>
            </a:extLst>
          </p:cNvPr>
          <p:cNvSpPr txBox="1"/>
          <p:nvPr/>
        </p:nvSpPr>
        <p:spPr>
          <a:xfrm>
            <a:off x="62323" y="3673106"/>
            <a:ext cx="918967" cy="215444"/>
          </a:xfrm>
          <a:prstGeom prst="rect">
            <a:avLst/>
          </a:prstGeom>
          <a:noFill/>
          <a:ln w="3175">
            <a:noFill/>
          </a:ln>
        </p:spPr>
        <p:txBody>
          <a:bodyPr wrap="square" rtlCol="1">
            <a:spAutoFit/>
          </a:bodyPr>
          <a:lstStyle>
            <a:defPPr>
              <a:defRPr lang="en-US"/>
            </a:defPPr>
            <a:lvl1pPr>
              <a:defRPr b="1"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he-IL" sz="800" dirty="0"/>
              <a:t>3.27%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54BA5DA-005A-44C1-9DC3-41EA20346C39}"/>
              </a:ext>
            </a:extLst>
          </p:cNvPr>
          <p:cNvSpPr txBox="1"/>
          <p:nvPr/>
        </p:nvSpPr>
        <p:spPr>
          <a:xfrm>
            <a:off x="8734858" y="2983203"/>
            <a:ext cx="754263" cy="215444"/>
          </a:xfrm>
          <a:prstGeom prst="rect">
            <a:avLst/>
          </a:prstGeom>
          <a:noFill/>
          <a:ln w="3175">
            <a:noFill/>
          </a:ln>
        </p:spPr>
        <p:txBody>
          <a:bodyPr wrap="square" rtlCol="1">
            <a:spAutoFit/>
          </a:bodyPr>
          <a:lstStyle>
            <a:defPPr>
              <a:defRPr lang="en-US"/>
            </a:defPPr>
            <a:lvl1pPr>
              <a:defRPr b="1"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he-IL" sz="800" dirty="0"/>
              <a:t>8.93%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3C48A94-A3E8-4DF1-880B-7F1441817953}"/>
              </a:ext>
            </a:extLst>
          </p:cNvPr>
          <p:cNvSpPr txBox="1"/>
          <p:nvPr/>
        </p:nvSpPr>
        <p:spPr>
          <a:xfrm>
            <a:off x="9660711" y="4514299"/>
            <a:ext cx="918967" cy="215444"/>
          </a:xfrm>
          <a:prstGeom prst="rect">
            <a:avLst/>
          </a:prstGeom>
          <a:noFill/>
          <a:ln w="3175">
            <a:noFill/>
          </a:ln>
        </p:spPr>
        <p:txBody>
          <a:bodyPr wrap="square" rtlCol="1">
            <a:spAutoFit/>
          </a:bodyPr>
          <a:lstStyle>
            <a:defPPr>
              <a:defRPr lang="en-US"/>
            </a:defPPr>
            <a:lvl1pPr>
              <a:defRPr b="1"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he-IL" sz="800" dirty="0"/>
              <a:t>19.9%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CA6D34A-8036-4ECC-8CCF-4625C335135F}"/>
              </a:ext>
            </a:extLst>
          </p:cNvPr>
          <p:cNvSpPr txBox="1"/>
          <p:nvPr/>
        </p:nvSpPr>
        <p:spPr>
          <a:xfrm>
            <a:off x="9335660" y="4793176"/>
            <a:ext cx="918967" cy="215444"/>
          </a:xfrm>
          <a:prstGeom prst="rect">
            <a:avLst/>
          </a:prstGeom>
          <a:noFill/>
          <a:ln w="3175">
            <a:noFill/>
          </a:ln>
        </p:spPr>
        <p:txBody>
          <a:bodyPr wrap="square" rtlCol="1">
            <a:spAutoFit/>
          </a:bodyPr>
          <a:lstStyle>
            <a:defPPr>
              <a:defRPr lang="en-US"/>
            </a:defPPr>
            <a:lvl1pPr>
              <a:defRPr b="1"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he-IL" sz="800" dirty="0"/>
              <a:t>19.9%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1BF4C5B-67E0-488D-AA8B-DCA3D2EEA79A}"/>
              </a:ext>
            </a:extLst>
          </p:cNvPr>
          <p:cNvSpPr txBox="1"/>
          <p:nvPr/>
        </p:nvSpPr>
        <p:spPr>
          <a:xfrm>
            <a:off x="8453169" y="5131449"/>
            <a:ext cx="876157" cy="215444"/>
          </a:xfrm>
          <a:prstGeom prst="rect">
            <a:avLst/>
          </a:prstGeom>
          <a:noFill/>
          <a:ln w="3175">
            <a:noFill/>
          </a:ln>
        </p:spPr>
        <p:txBody>
          <a:bodyPr wrap="square" rtlCol="1">
            <a:spAutoFit/>
          </a:bodyPr>
          <a:lstStyle>
            <a:defPPr>
              <a:defRPr lang="en-US"/>
            </a:defPPr>
            <a:lvl1pPr>
              <a:defRPr b="1"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he-IL" sz="800" dirty="0"/>
              <a:t>67.5%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D66BE74-A8B8-4370-B6D4-3F47D6279427}"/>
              </a:ext>
            </a:extLst>
          </p:cNvPr>
          <p:cNvSpPr txBox="1"/>
          <p:nvPr/>
        </p:nvSpPr>
        <p:spPr>
          <a:xfrm>
            <a:off x="9321905" y="5114090"/>
            <a:ext cx="1069497" cy="215444"/>
          </a:xfrm>
          <a:prstGeom prst="rect">
            <a:avLst/>
          </a:prstGeom>
          <a:noFill/>
          <a:ln w="3175">
            <a:noFill/>
          </a:ln>
        </p:spPr>
        <p:txBody>
          <a:bodyPr wrap="square" rtlCol="1">
            <a:spAutoFit/>
          </a:bodyPr>
          <a:lstStyle>
            <a:defPPr>
              <a:defRPr lang="en-US"/>
            </a:defPPr>
            <a:lvl1pPr>
              <a:defRPr b="1"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he-IL" sz="800" dirty="0"/>
              <a:t>17.75%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50BFC39-D7D6-420B-B3C3-0368D729C1A1}"/>
              </a:ext>
            </a:extLst>
          </p:cNvPr>
          <p:cNvSpPr txBox="1"/>
          <p:nvPr/>
        </p:nvSpPr>
        <p:spPr>
          <a:xfrm>
            <a:off x="8688029" y="4091925"/>
            <a:ext cx="1538809" cy="215444"/>
          </a:xfrm>
          <a:prstGeom prst="rect">
            <a:avLst/>
          </a:prstGeom>
          <a:noFill/>
          <a:ln w="3175">
            <a:noFill/>
          </a:ln>
        </p:spPr>
        <p:txBody>
          <a:bodyPr wrap="square" rtlCol="1">
            <a:spAutoFit/>
          </a:bodyPr>
          <a:lstStyle>
            <a:defPPr>
              <a:defRPr lang="en-US"/>
            </a:defPPr>
            <a:lvl1pPr>
              <a:defRPr b="1"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he-IL" sz="800" dirty="0"/>
              <a:t>65%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C9BEF63-E8CB-4856-92C8-532E6516F9AE}"/>
              </a:ext>
            </a:extLst>
          </p:cNvPr>
          <p:cNvSpPr txBox="1"/>
          <p:nvPr/>
        </p:nvSpPr>
        <p:spPr>
          <a:xfrm>
            <a:off x="3582310" y="5239201"/>
            <a:ext cx="1511532" cy="215444"/>
          </a:xfrm>
          <a:prstGeom prst="rect">
            <a:avLst/>
          </a:prstGeom>
          <a:noFill/>
          <a:ln w="3175">
            <a:noFill/>
          </a:ln>
        </p:spPr>
        <p:txBody>
          <a:bodyPr wrap="square" rtlCol="1">
            <a:spAutoFit/>
          </a:bodyPr>
          <a:lstStyle>
            <a:defPPr>
              <a:defRPr lang="en-US"/>
            </a:defPPr>
            <a:lvl1pPr>
              <a:defRPr b="1"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he-IL" sz="800" dirty="0"/>
              <a:t>51%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6D30BB8-1085-43C5-B784-6F890E968E93}"/>
              </a:ext>
            </a:extLst>
          </p:cNvPr>
          <p:cNvSpPr txBox="1"/>
          <p:nvPr/>
        </p:nvSpPr>
        <p:spPr>
          <a:xfrm>
            <a:off x="6522976" y="5433476"/>
            <a:ext cx="731147" cy="215444"/>
          </a:xfrm>
          <a:prstGeom prst="rect">
            <a:avLst/>
          </a:prstGeom>
          <a:noFill/>
          <a:ln w="3175">
            <a:noFill/>
          </a:ln>
        </p:spPr>
        <p:txBody>
          <a:bodyPr wrap="square" rtlCol="1">
            <a:spAutoFit/>
          </a:bodyPr>
          <a:lstStyle>
            <a:defPPr>
              <a:defRPr lang="en-US"/>
            </a:defPPr>
            <a:lvl1pPr>
              <a:defRPr b="1"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en-US" sz="800" dirty="0"/>
              <a:t>19.9</a:t>
            </a:r>
            <a:r>
              <a:rPr lang="he-IL" sz="800" dirty="0"/>
              <a:t>%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1D2FDDC-E251-4FFA-8FA8-F9E55C5504A9}"/>
              </a:ext>
            </a:extLst>
          </p:cNvPr>
          <p:cNvSpPr txBox="1"/>
          <p:nvPr/>
        </p:nvSpPr>
        <p:spPr>
          <a:xfrm>
            <a:off x="6705770" y="6281976"/>
            <a:ext cx="731147" cy="215444"/>
          </a:xfrm>
          <a:prstGeom prst="rect">
            <a:avLst/>
          </a:prstGeom>
          <a:noFill/>
          <a:ln w="3175">
            <a:noFill/>
          </a:ln>
        </p:spPr>
        <p:txBody>
          <a:bodyPr wrap="square" rtlCol="1">
            <a:spAutoFit/>
          </a:bodyPr>
          <a:lstStyle>
            <a:defPPr>
              <a:defRPr lang="en-US"/>
            </a:defPPr>
            <a:lvl1pPr>
              <a:defRPr b="1"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en-US" sz="800" dirty="0"/>
              <a:t>19.9</a:t>
            </a:r>
            <a:r>
              <a:rPr lang="he-IL" sz="800" dirty="0"/>
              <a:t>%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DEE7EA5-4475-41C7-8967-846D0A51B10C}"/>
              </a:ext>
            </a:extLst>
          </p:cNvPr>
          <p:cNvSpPr txBox="1"/>
          <p:nvPr/>
        </p:nvSpPr>
        <p:spPr>
          <a:xfrm>
            <a:off x="6499860" y="5857726"/>
            <a:ext cx="754263" cy="215444"/>
          </a:xfrm>
          <a:prstGeom prst="rect">
            <a:avLst/>
          </a:prstGeom>
          <a:noFill/>
          <a:ln w="3175">
            <a:noFill/>
          </a:ln>
        </p:spPr>
        <p:txBody>
          <a:bodyPr wrap="square" rtlCol="1">
            <a:spAutoFit/>
          </a:bodyPr>
          <a:lstStyle>
            <a:defPPr>
              <a:defRPr lang="en-US"/>
            </a:defPPr>
            <a:lvl1pPr>
              <a:defRPr b="1"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en-US" sz="800" dirty="0"/>
              <a:t>17.5%</a:t>
            </a:r>
            <a:endParaRPr lang="he-IL" sz="8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D50F9EE-9568-4A7F-B7D7-6641F393583D}"/>
              </a:ext>
            </a:extLst>
          </p:cNvPr>
          <p:cNvSpPr txBox="1"/>
          <p:nvPr/>
        </p:nvSpPr>
        <p:spPr>
          <a:xfrm>
            <a:off x="10355845" y="5131449"/>
            <a:ext cx="725521" cy="215444"/>
          </a:xfrm>
          <a:prstGeom prst="rect">
            <a:avLst/>
          </a:prstGeom>
          <a:noFill/>
          <a:ln w="3175">
            <a:noFill/>
          </a:ln>
        </p:spPr>
        <p:txBody>
          <a:bodyPr wrap="square" rtlCol="1">
            <a:spAutoFit/>
          </a:bodyPr>
          <a:lstStyle>
            <a:defPPr>
              <a:defRPr lang="en-US"/>
            </a:defPPr>
            <a:lvl1pPr>
              <a:defRPr b="1"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he-IL" sz="800" dirty="0"/>
              <a:t>20%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C6EC958-5F49-4945-9B84-665F95582EB3}"/>
              </a:ext>
            </a:extLst>
          </p:cNvPr>
          <p:cNvSpPr txBox="1"/>
          <p:nvPr/>
        </p:nvSpPr>
        <p:spPr>
          <a:xfrm>
            <a:off x="11305047" y="5106740"/>
            <a:ext cx="692385" cy="215444"/>
          </a:xfrm>
          <a:prstGeom prst="rect">
            <a:avLst/>
          </a:prstGeom>
          <a:noFill/>
          <a:ln w="3175">
            <a:noFill/>
          </a:ln>
        </p:spPr>
        <p:txBody>
          <a:bodyPr wrap="square" rtlCol="1">
            <a:spAutoFit/>
          </a:bodyPr>
          <a:lstStyle>
            <a:defPPr>
              <a:defRPr lang="en-US"/>
            </a:defPPr>
            <a:lvl1pPr>
              <a:defRPr b="1"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he-IL" sz="800" dirty="0"/>
              <a:t>51%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2FF5165-0DA8-41AC-ABA1-F32B710D32E7}"/>
              </a:ext>
            </a:extLst>
          </p:cNvPr>
          <p:cNvSpPr txBox="1"/>
          <p:nvPr/>
        </p:nvSpPr>
        <p:spPr>
          <a:xfrm>
            <a:off x="8228784" y="3761478"/>
            <a:ext cx="858094" cy="215444"/>
          </a:xfrm>
          <a:prstGeom prst="rect">
            <a:avLst/>
          </a:prstGeom>
          <a:noFill/>
          <a:ln w="3175">
            <a:noFill/>
          </a:ln>
        </p:spPr>
        <p:txBody>
          <a:bodyPr wrap="square" rtlCol="1">
            <a:spAutoFit/>
          </a:bodyPr>
          <a:lstStyle>
            <a:defPPr>
              <a:defRPr lang="en-US"/>
            </a:defPPr>
            <a:lvl1pPr>
              <a:defRPr b="1">
                <a:latin typeface="David" panose="020E0502060401010101" pitchFamily="34" charset="-79"/>
                <a:cs typeface="David" panose="020E0502060401010101" pitchFamily="34" charset="-79"/>
              </a:defRPr>
            </a:lvl1pPr>
          </a:lstStyle>
          <a:p>
            <a:r>
              <a:rPr lang="he-IL" sz="800" dirty="0"/>
              <a:t>60.01%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D9C0994-5F25-40B7-8116-F1CA6545603F}"/>
              </a:ext>
            </a:extLst>
          </p:cNvPr>
          <p:cNvSpPr txBox="1"/>
          <p:nvPr/>
        </p:nvSpPr>
        <p:spPr>
          <a:xfrm>
            <a:off x="10659533" y="6581805"/>
            <a:ext cx="146222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he-IL" sz="800" b="1" dirty="0">
                <a:latin typeface="David" panose="020E0502060401010101" pitchFamily="34" charset="-79"/>
                <a:cs typeface="David" panose="020E0502060401010101" pitchFamily="34" charset="-79"/>
              </a:rPr>
              <a:t>* חברה לא פעילה</a:t>
            </a:r>
            <a:br>
              <a:rPr lang="en-US" sz="800" b="1" dirty="0">
                <a:latin typeface="David" panose="020E0502060401010101" pitchFamily="34" charset="-79"/>
                <a:cs typeface="David" panose="020E0502060401010101" pitchFamily="34" charset="-79"/>
              </a:rPr>
            </a:br>
            <a:r>
              <a:rPr lang="he-IL" sz="800" b="1" dirty="0">
                <a:latin typeface="David" panose="020E0502060401010101" pitchFamily="34" charset="-79"/>
                <a:cs typeface="David" panose="020E0502060401010101" pitchFamily="34" charset="-79"/>
              </a:rPr>
              <a:t>** חברה בהליכי פירוק מרצון</a:t>
            </a:r>
          </a:p>
          <a:p>
            <a:pPr algn="r"/>
            <a:endParaRPr lang="he-IL" sz="800" dirty="0"/>
          </a:p>
        </p:txBody>
      </p:sp>
    </p:spTree>
    <p:extLst>
      <p:ext uri="{BB962C8B-B14F-4D97-AF65-F5344CB8AC3E}">
        <p14:creationId xmlns:p14="http://schemas.microsoft.com/office/powerpoint/2010/main" val="1841932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1232</TotalTime>
  <Words>340</Words>
  <Application>Microsoft Office PowerPoint</Application>
  <PresentationFormat>מסך רחב</PresentationFormat>
  <Paragraphs>83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David</vt:lpstr>
      <vt:lpstr>Office Theme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Stav Tayar</dc:creator>
  <cp:lastModifiedBy>Jaklin Malki</cp:lastModifiedBy>
  <cp:revision>35</cp:revision>
  <cp:lastPrinted>2025-10-16T05:40:07Z</cp:lastPrinted>
  <dcterms:created xsi:type="dcterms:W3CDTF">2025-10-15T11:00:49Z</dcterms:created>
  <dcterms:modified xsi:type="dcterms:W3CDTF">2026-01-07T09:58:38Z</dcterms:modified>
</cp:coreProperties>
</file>